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4" r:id="rId4"/>
  </p:sldMasterIdLst>
  <p:notesMasterIdLst>
    <p:notesMasterId r:id="rId22"/>
  </p:notesMasterIdLst>
  <p:sldIdLst>
    <p:sldId id="256" r:id="rId5"/>
    <p:sldId id="662" r:id="rId6"/>
    <p:sldId id="270" r:id="rId7"/>
    <p:sldId id="257" r:id="rId8"/>
    <p:sldId id="266" r:id="rId9"/>
    <p:sldId id="677" r:id="rId10"/>
    <p:sldId id="676" r:id="rId11"/>
    <p:sldId id="267" r:id="rId12"/>
    <p:sldId id="679" r:id="rId13"/>
    <p:sldId id="680" r:id="rId14"/>
    <p:sldId id="259" r:id="rId15"/>
    <p:sldId id="681" r:id="rId16"/>
    <p:sldId id="685" r:id="rId17"/>
    <p:sldId id="686" r:id="rId18"/>
    <p:sldId id="260" r:id="rId19"/>
    <p:sldId id="665" r:id="rId20"/>
    <p:sldId id="667" r:id="rId21"/>
  </p:sldIdLst>
  <p:sldSz cx="12192000" cy="6858000"/>
  <p:notesSz cx="6858000" cy="9144000"/>
  <p:embeddedFontLst>
    <p:embeddedFont>
      <p:font typeface="Museo Sans" panose="02000000000000000000" pitchFamily="2" charset="77"/>
      <p:regular r:id="rId23"/>
      <p:bold r:id="rId24"/>
      <p:italic r:id="rId25"/>
      <p:boldItalic r:id="rId26"/>
    </p:embeddedFont>
    <p:embeddedFont>
      <p:font typeface="Museo Sans 100" panose="02000000000000000000" pitchFamily="2" charset="77"/>
      <p:regular r:id="rId27"/>
      <p:bold r:id="rId28"/>
      <p:italic r:id="rId29"/>
    </p:embeddedFont>
    <p:embeddedFont>
      <p:font typeface="Museo Sans 300" panose="02000000000000000000" pitchFamily="2" charset="77"/>
      <p:regular r:id="rId30"/>
      <p:italic r:id="rId31"/>
    </p:embeddedFont>
    <p:embeddedFont>
      <p:font typeface="Museo Sans 500" panose="02000000000000000000" pitchFamily="2" charset="77"/>
      <p:regular r:id="rId32"/>
      <p:bold r:id="rId33"/>
      <p:italic r:id="rId34"/>
    </p:embeddedFont>
    <p:embeddedFont>
      <p:font typeface="Museo Sans 700" panose="02000000000000000000" pitchFamily="2" charset="77"/>
      <p:regular r:id="rId35"/>
      <p:bold r:id="rId36"/>
      <p:italic r:id="rId37"/>
      <p:boldItalic r:id="rId38"/>
    </p:embeddedFont>
    <p:embeddedFont>
      <p:font typeface="Museo Sans 900" panose="02000000000000000000" pitchFamily="2" charset="77"/>
      <p:bold r:id="rId39"/>
      <p:italic r:id="rId40"/>
      <p:boldItalic r:id="rId41"/>
    </p:embeddedFont>
  </p:embeddedFontLst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Slides" id="{D354FBDE-080F-784D-803B-AD6A1E1CB924}">
          <p14:sldIdLst>
            <p14:sldId id="256"/>
            <p14:sldId id="662"/>
            <p14:sldId id="270"/>
            <p14:sldId id="257"/>
            <p14:sldId id="266"/>
            <p14:sldId id="677"/>
            <p14:sldId id="676"/>
            <p14:sldId id="267"/>
            <p14:sldId id="679"/>
            <p14:sldId id="680"/>
            <p14:sldId id="259"/>
            <p14:sldId id="681"/>
            <p14:sldId id="685"/>
            <p14:sldId id="686"/>
            <p14:sldId id="260"/>
            <p14:sldId id="665"/>
            <p14:sldId id="6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D7CDF9-7DCB-12A2-1571-AD616FE4676D}" name="Felix Hochleitner" initials="" userId="S::felix.hochleitner@squer.io::fec2ba72-c17b-448f-b567-7faa5c101d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EE9"/>
    <a:srgbClr val="2C3747"/>
    <a:srgbClr val="2F2B2B"/>
    <a:srgbClr val="FF00FF"/>
    <a:srgbClr val="FF6B6B"/>
    <a:srgbClr val="090B0E"/>
    <a:srgbClr val="FFFFFF"/>
    <a:srgbClr val="00B1EF"/>
    <a:srgbClr val="09B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48DC90-5037-1C4B-B722-BBB35641FE29}" v="587" dt="2024-11-13T16:14:50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7"/>
    <p:restoredTop sz="71608"/>
  </p:normalViewPr>
  <p:slideViewPr>
    <p:cSldViewPr snapToGrid="0">
      <p:cViewPr>
        <p:scale>
          <a:sx n="128" d="100"/>
          <a:sy n="128" d="100"/>
        </p:scale>
        <p:origin x="70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Hochleitner" userId="fec2ba72-c17b-448f-b567-7faa5c101dbf" providerId="ADAL" clId="{A348DC90-5037-1C4B-B722-BBB35641FE29}"/>
    <pc:docChg chg="undo redo custSel addSld delSld modSld sldOrd delSection modSection">
      <pc:chgData name="Felix Hochleitner" userId="fec2ba72-c17b-448f-b567-7faa5c101dbf" providerId="ADAL" clId="{A348DC90-5037-1C4B-B722-BBB35641FE29}" dt="2024-11-13T16:14:50.748" v="942" actId="20577"/>
      <pc:docMkLst>
        <pc:docMk/>
      </pc:docMkLst>
      <pc:sldChg chg="addSp delSp mod modNotesTx">
        <pc:chgData name="Felix Hochleitner" userId="fec2ba72-c17b-448f-b567-7faa5c101dbf" providerId="ADAL" clId="{A348DC90-5037-1C4B-B722-BBB35641FE29}" dt="2024-11-12T13:33:14.345" v="130"/>
        <pc:sldMkLst>
          <pc:docMk/>
          <pc:sldMk cId="1594800888" sldId="256"/>
        </pc:sldMkLst>
        <pc:spChg chg="add del">
          <ac:chgData name="Felix Hochleitner" userId="fec2ba72-c17b-448f-b567-7faa5c101dbf" providerId="ADAL" clId="{A348DC90-5037-1C4B-B722-BBB35641FE29}" dt="2024-11-12T13:33:12.680" v="129" actId="22"/>
          <ac:spMkLst>
            <pc:docMk/>
            <pc:sldMk cId="1594800888" sldId="256"/>
            <ac:spMk id="5" creationId="{D962A2F9-AE32-BF06-6E47-8268D8FFB10C}"/>
          </ac:spMkLst>
        </pc:spChg>
      </pc:sldChg>
      <pc:sldChg chg="addSp delSp modSp mod">
        <pc:chgData name="Felix Hochleitner" userId="fec2ba72-c17b-448f-b567-7faa5c101dbf" providerId="ADAL" clId="{A348DC90-5037-1C4B-B722-BBB35641FE29}" dt="2024-11-13T11:01:21.801" v="522" actId="478"/>
        <pc:sldMkLst>
          <pc:docMk/>
          <pc:sldMk cId="195930576" sldId="260"/>
        </pc:sldMkLst>
        <pc:spChg chg="mod">
          <ac:chgData name="Felix Hochleitner" userId="fec2ba72-c17b-448f-b567-7faa5c101dbf" providerId="ADAL" clId="{A348DC90-5037-1C4B-B722-BBB35641FE29}" dt="2024-11-13T11:01:09.692" v="513" actId="1076"/>
          <ac:spMkLst>
            <pc:docMk/>
            <pc:sldMk cId="195930576" sldId="260"/>
            <ac:spMk id="2" creationId="{79435E8E-2267-6B47-AFA0-7DCD7FB8F99A}"/>
          </ac:spMkLst>
        </pc:spChg>
        <pc:spChg chg="mod">
          <ac:chgData name="Felix Hochleitner" userId="fec2ba72-c17b-448f-b567-7faa5c101dbf" providerId="ADAL" clId="{A348DC90-5037-1C4B-B722-BBB35641FE29}" dt="2024-11-13T11:01:09.692" v="513" actId="1076"/>
          <ac:spMkLst>
            <pc:docMk/>
            <pc:sldMk cId="195930576" sldId="260"/>
            <ac:spMk id="3" creationId="{AD74B0EC-8D20-1A4B-92F6-B00CB0274CC5}"/>
          </ac:spMkLst>
        </pc:spChg>
        <pc:spChg chg="add del">
          <ac:chgData name="Felix Hochleitner" userId="fec2ba72-c17b-448f-b567-7faa5c101dbf" providerId="ADAL" clId="{A348DC90-5037-1C4B-B722-BBB35641FE29}" dt="2024-11-13T11:01:21.801" v="522" actId="478"/>
          <ac:spMkLst>
            <pc:docMk/>
            <pc:sldMk cId="195930576" sldId="260"/>
            <ac:spMk id="4" creationId="{CCB219BA-BF8A-6040-9B2D-6A9F08F78D51}"/>
          </ac:spMkLst>
        </pc:spChg>
        <pc:spChg chg="add mod">
          <ac:chgData name="Felix Hochleitner" userId="fec2ba72-c17b-448f-b567-7faa5c101dbf" providerId="ADAL" clId="{A348DC90-5037-1C4B-B722-BBB35641FE29}" dt="2024-11-13T10:58:20.327" v="503" actId="14100"/>
          <ac:spMkLst>
            <pc:docMk/>
            <pc:sldMk cId="195930576" sldId="260"/>
            <ac:spMk id="5" creationId="{C8CEFAA2-ADE8-DEB1-B75F-D30106B0BC4C}"/>
          </ac:spMkLst>
        </pc:spChg>
        <pc:picChg chg="add del mod">
          <ac:chgData name="Felix Hochleitner" userId="fec2ba72-c17b-448f-b567-7faa5c101dbf" providerId="ADAL" clId="{A348DC90-5037-1C4B-B722-BBB35641FE29}" dt="2024-11-13T11:01:09.745" v="514" actId="1076"/>
          <ac:picMkLst>
            <pc:docMk/>
            <pc:sldMk cId="195930576" sldId="260"/>
            <ac:picMk id="6" creationId="{56F0465B-87A1-5290-C1D9-8465C18CB880}"/>
          </ac:picMkLst>
        </pc:picChg>
      </pc:sldChg>
      <pc:sldChg chg="modSp mod modNotesTx">
        <pc:chgData name="Felix Hochleitner" userId="fec2ba72-c17b-448f-b567-7faa5c101dbf" providerId="ADAL" clId="{A348DC90-5037-1C4B-B722-BBB35641FE29}" dt="2024-11-12T13:33:34.998" v="131"/>
        <pc:sldMkLst>
          <pc:docMk/>
          <pc:sldMk cId="4153989648" sldId="266"/>
        </pc:sldMkLst>
        <pc:spChg chg="mod">
          <ac:chgData name="Felix Hochleitner" userId="fec2ba72-c17b-448f-b567-7faa5c101dbf" providerId="ADAL" clId="{A348DC90-5037-1C4B-B722-BBB35641FE29}" dt="2024-11-12T12:43:52.996" v="46" actId="255"/>
          <ac:spMkLst>
            <pc:docMk/>
            <pc:sldMk cId="4153989648" sldId="266"/>
            <ac:spMk id="4" creationId="{099CCAE0-E65A-F749-AFF4-3BD80AF2DB72}"/>
          </ac:spMkLst>
        </pc:spChg>
      </pc:sldChg>
      <pc:sldChg chg="addSp delSp modSp mod">
        <pc:chgData name="Felix Hochleitner" userId="fec2ba72-c17b-448f-b567-7faa5c101dbf" providerId="ADAL" clId="{A348DC90-5037-1C4B-B722-BBB35641FE29}" dt="2024-11-12T12:44:01.864" v="47" actId="255"/>
        <pc:sldMkLst>
          <pc:docMk/>
          <pc:sldMk cId="362439863" sldId="267"/>
        </pc:sldMkLst>
        <pc:spChg chg="mod">
          <ac:chgData name="Felix Hochleitner" userId="fec2ba72-c17b-448f-b567-7faa5c101dbf" providerId="ADAL" clId="{A348DC90-5037-1C4B-B722-BBB35641FE29}" dt="2024-11-12T12:44:01.864" v="47" actId="255"/>
          <ac:spMkLst>
            <pc:docMk/>
            <pc:sldMk cId="362439863" sldId="267"/>
            <ac:spMk id="5" creationId="{A661BB6A-EBC3-F144-80BD-FC3FFFF76CDB}"/>
          </ac:spMkLst>
        </pc:spChg>
        <pc:spChg chg="add del mod">
          <ac:chgData name="Felix Hochleitner" userId="fec2ba72-c17b-448f-b567-7faa5c101dbf" providerId="ADAL" clId="{A348DC90-5037-1C4B-B722-BBB35641FE29}" dt="2024-11-12T12:40:14.311" v="2" actId="931"/>
          <ac:spMkLst>
            <pc:docMk/>
            <pc:sldMk cId="362439863" sldId="267"/>
            <ac:spMk id="6" creationId="{D7EEF2A4-24C2-4F90-E70F-5138637200E4}"/>
          </ac:spMkLst>
        </pc:spChg>
        <pc:picChg chg="add mod">
          <ac:chgData name="Felix Hochleitner" userId="fec2ba72-c17b-448f-b567-7faa5c101dbf" providerId="ADAL" clId="{A348DC90-5037-1C4B-B722-BBB35641FE29}" dt="2024-11-12T12:40:16.906" v="3" actId="27614"/>
          <ac:picMkLst>
            <pc:docMk/>
            <pc:sldMk cId="362439863" sldId="267"/>
            <ac:picMk id="8" creationId="{52AFF63D-BF28-1143-3513-D2412C9127A7}"/>
          </ac:picMkLst>
        </pc:picChg>
        <pc:picChg chg="del mod">
          <ac:chgData name="Felix Hochleitner" userId="fec2ba72-c17b-448f-b567-7faa5c101dbf" providerId="ADAL" clId="{A348DC90-5037-1C4B-B722-BBB35641FE29}" dt="2024-11-12T12:40:07.524" v="1" actId="478"/>
          <ac:picMkLst>
            <pc:docMk/>
            <pc:sldMk cId="362439863" sldId="267"/>
            <ac:picMk id="9" creationId="{E731E0E9-B3B6-853B-11A7-7F167256D9CB}"/>
          </ac:picMkLst>
        </pc:picChg>
      </pc:sldChg>
      <pc:sldChg chg="delSp modSp mod">
        <pc:chgData name="Felix Hochleitner" userId="fec2ba72-c17b-448f-b567-7faa5c101dbf" providerId="ADAL" clId="{A348DC90-5037-1C4B-B722-BBB35641FE29}" dt="2024-11-12T21:18:03.529" v="357" actId="478"/>
        <pc:sldMkLst>
          <pc:docMk/>
          <pc:sldMk cId="4178616090" sldId="270"/>
        </pc:sldMkLst>
        <pc:spChg chg="mod">
          <ac:chgData name="Felix Hochleitner" userId="fec2ba72-c17b-448f-b567-7faa5c101dbf" providerId="ADAL" clId="{A348DC90-5037-1C4B-B722-BBB35641FE29}" dt="2024-11-12T12:43:19.679" v="38" actId="255"/>
          <ac:spMkLst>
            <pc:docMk/>
            <pc:sldMk cId="4178616090" sldId="270"/>
            <ac:spMk id="4" creationId="{F7F3F1A4-7BAD-2943-AA58-77E8403DE5EE}"/>
          </ac:spMkLst>
        </pc:spChg>
        <pc:spChg chg="mod">
          <ac:chgData name="Felix Hochleitner" userId="fec2ba72-c17b-448f-b567-7faa5c101dbf" providerId="ADAL" clId="{A348DC90-5037-1C4B-B722-BBB35641FE29}" dt="2024-11-12T12:43:23.264" v="39" actId="255"/>
          <ac:spMkLst>
            <pc:docMk/>
            <pc:sldMk cId="4178616090" sldId="270"/>
            <ac:spMk id="5" creationId="{49F13D6C-842E-4945-9F42-C08F1EC3998B}"/>
          </ac:spMkLst>
        </pc:spChg>
        <pc:spChg chg="mod">
          <ac:chgData name="Felix Hochleitner" userId="fec2ba72-c17b-448f-b567-7faa5c101dbf" providerId="ADAL" clId="{A348DC90-5037-1C4B-B722-BBB35641FE29}" dt="2024-11-12T12:43:26.704" v="40" actId="255"/>
          <ac:spMkLst>
            <pc:docMk/>
            <pc:sldMk cId="4178616090" sldId="270"/>
            <ac:spMk id="6" creationId="{121B3959-8CA6-B046-A6C6-EE4E1020CB96}"/>
          </ac:spMkLst>
        </pc:spChg>
        <pc:spChg chg="mod">
          <ac:chgData name="Felix Hochleitner" userId="fec2ba72-c17b-448f-b567-7faa5c101dbf" providerId="ADAL" clId="{A348DC90-5037-1C4B-B722-BBB35641FE29}" dt="2024-11-12T12:43:30.981" v="41" actId="255"/>
          <ac:spMkLst>
            <pc:docMk/>
            <pc:sldMk cId="4178616090" sldId="270"/>
            <ac:spMk id="7" creationId="{C154B22C-EF67-AD4F-B36C-8AC753169843}"/>
          </ac:spMkLst>
        </pc:spChg>
        <pc:spChg chg="mod">
          <ac:chgData name="Felix Hochleitner" userId="fec2ba72-c17b-448f-b567-7faa5c101dbf" providerId="ADAL" clId="{A348DC90-5037-1C4B-B722-BBB35641FE29}" dt="2024-11-12T12:43:35.071" v="42" actId="255"/>
          <ac:spMkLst>
            <pc:docMk/>
            <pc:sldMk cId="4178616090" sldId="270"/>
            <ac:spMk id="8" creationId="{066B4CB6-7EF7-774F-BBA3-54AA0D50C901}"/>
          </ac:spMkLst>
        </pc:spChg>
        <pc:spChg chg="mod">
          <ac:chgData name="Felix Hochleitner" userId="fec2ba72-c17b-448f-b567-7faa5c101dbf" providerId="ADAL" clId="{A348DC90-5037-1C4B-B722-BBB35641FE29}" dt="2024-11-12T12:43:38.425" v="43" actId="255"/>
          <ac:spMkLst>
            <pc:docMk/>
            <pc:sldMk cId="4178616090" sldId="270"/>
            <ac:spMk id="9" creationId="{A2E7FC57-EEB4-D94E-832A-EF79A5A28D06}"/>
          </ac:spMkLst>
        </pc:spChg>
        <pc:spChg chg="mod">
          <ac:chgData name="Felix Hochleitner" userId="fec2ba72-c17b-448f-b567-7faa5c101dbf" providerId="ADAL" clId="{A348DC90-5037-1C4B-B722-BBB35641FE29}" dt="2024-11-12T12:43:42.217" v="44" actId="255"/>
          <ac:spMkLst>
            <pc:docMk/>
            <pc:sldMk cId="4178616090" sldId="270"/>
            <ac:spMk id="10" creationId="{5450016D-5084-2442-BB53-A20C0790BCD2}"/>
          </ac:spMkLst>
        </pc:spChg>
        <pc:spChg chg="del">
          <ac:chgData name="Felix Hochleitner" userId="fec2ba72-c17b-448f-b567-7faa5c101dbf" providerId="ADAL" clId="{A348DC90-5037-1C4B-B722-BBB35641FE29}" dt="2024-11-12T21:18:03.529" v="357" actId="478"/>
          <ac:spMkLst>
            <pc:docMk/>
            <pc:sldMk cId="4178616090" sldId="270"/>
            <ac:spMk id="11" creationId="{19476335-E4A8-4945-850D-5CC65A621AAC}"/>
          </ac:spMkLst>
        </pc:spChg>
      </pc:sldChg>
      <pc:sldChg chg="modSp mod">
        <pc:chgData name="Felix Hochleitner" userId="fec2ba72-c17b-448f-b567-7faa5c101dbf" providerId="ADAL" clId="{A348DC90-5037-1C4B-B722-BBB35641FE29}" dt="2024-11-12T12:43:13.560" v="37" actId="255"/>
        <pc:sldMkLst>
          <pc:docMk/>
          <pc:sldMk cId="2660661469" sldId="662"/>
        </pc:sldMkLst>
        <pc:spChg chg="mod">
          <ac:chgData name="Felix Hochleitner" userId="fec2ba72-c17b-448f-b567-7faa5c101dbf" providerId="ADAL" clId="{A348DC90-5037-1C4B-B722-BBB35641FE29}" dt="2024-11-12T12:43:13.560" v="37" actId="255"/>
          <ac:spMkLst>
            <pc:docMk/>
            <pc:sldMk cId="2660661469" sldId="662"/>
            <ac:spMk id="6" creationId="{C0AD9F4B-8CB2-FC70-7C33-63BE8F9DDCA8}"/>
          </ac:spMkLst>
        </pc:spChg>
      </pc:sldChg>
      <pc:sldChg chg="modSp mod modAnim">
        <pc:chgData name="Felix Hochleitner" userId="fec2ba72-c17b-448f-b567-7faa5c101dbf" providerId="ADAL" clId="{A348DC90-5037-1C4B-B722-BBB35641FE29}" dt="2024-11-13T10:54:46.111" v="479" actId="20577"/>
        <pc:sldMkLst>
          <pc:docMk/>
          <pc:sldMk cId="2982081878" sldId="665"/>
        </pc:sldMkLst>
        <pc:spChg chg="mod">
          <ac:chgData name="Felix Hochleitner" userId="fec2ba72-c17b-448f-b567-7faa5c101dbf" providerId="ADAL" clId="{A348DC90-5037-1C4B-B722-BBB35641FE29}" dt="2024-11-13T09:34:09.306" v="471" actId="20577"/>
          <ac:spMkLst>
            <pc:docMk/>
            <pc:sldMk cId="2982081878" sldId="665"/>
            <ac:spMk id="2" creationId="{9536829F-927A-EC2A-D242-943264539C6E}"/>
          </ac:spMkLst>
        </pc:spChg>
        <pc:spChg chg="mod">
          <ac:chgData name="Felix Hochleitner" userId="fec2ba72-c17b-448f-b567-7faa5c101dbf" providerId="ADAL" clId="{A348DC90-5037-1C4B-B722-BBB35641FE29}" dt="2024-11-13T10:54:46.111" v="479" actId="20577"/>
          <ac:spMkLst>
            <pc:docMk/>
            <pc:sldMk cId="2982081878" sldId="665"/>
            <ac:spMk id="4" creationId="{E6866D2F-EB17-4FE9-771E-749DDCBC5977}"/>
          </ac:spMkLst>
        </pc:spChg>
      </pc:sldChg>
      <pc:sldChg chg="del">
        <pc:chgData name="Felix Hochleitner" userId="fec2ba72-c17b-448f-b567-7faa5c101dbf" providerId="ADAL" clId="{A348DC90-5037-1C4B-B722-BBB35641FE29}" dt="2024-11-13T15:55:50.415" v="940" actId="2696"/>
        <pc:sldMkLst>
          <pc:docMk/>
          <pc:sldMk cId="2172158092" sldId="666"/>
        </pc:sldMkLst>
      </pc:sldChg>
      <pc:sldChg chg="modSp mod modAnim modNotesTx">
        <pc:chgData name="Felix Hochleitner" userId="fec2ba72-c17b-448f-b567-7faa5c101dbf" providerId="ADAL" clId="{A348DC90-5037-1C4B-B722-BBB35641FE29}" dt="2024-11-13T10:54:18.496" v="478" actId="20577"/>
        <pc:sldMkLst>
          <pc:docMk/>
          <pc:sldMk cId="1369588583" sldId="679"/>
        </pc:sldMkLst>
        <pc:spChg chg="mod">
          <ac:chgData name="Felix Hochleitner" userId="fec2ba72-c17b-448f-b567-7faa5c101dbf" providerId="ADAL" clId="{A348DC90-5037-1C4B-B722-BBB35641FE29}" dt="2024-11-12T14:04:44.838" v="146" actId="20577"/>
          <ac:spMkLst>
            <pc:docMk/>
            <pc:sldMk cId="1369588583" sldId="679"/>
            <ac:spMk id="4" creationId="{634664C3-2E1D-DE71-5637-9FDAC1D51EB3}"/>
          </ac:spMkLst>
        </pc:spChg>
        <pc:spChg chg="mod">
          <ac:chgData name="Felix Hochleitner" userId="fec2ba72-c17b-448f-b567-7faa5c101dbf" providerId="ADAL" clId="{A348DC90-5037-1C4B-B722-BBB35641FE29}" dt="2024-11-13T10:54:18.496" v="478" actId="20577"/>
          <ac:spMkLst>
            <pc:docMk/>
            <pc:sldMk cId="1369588583" sldId="679"/>
            <ac:spMk id="6" creationId="{2F7165C1-CBFF-2531-6ED0-AC24D991C0C9}"/>
          </ac:spMkLst>
        </pc:spChg>
        <pc:spChg chg="mod">
          <ac:chgData name="Felix Hochleitner" userId="fec2ba72-c17b-448f-b567-7faa5c101dbf" providerId="ADAL" clId="{A348DC90-5037-1C4B-B722-BBB35641FE29}" dt="2024-11-12T12:44:10.258" v="48" actId="255"/>
          <ac:spMkLst>
            <pc:docMk/>
            <pc:sldMk cId="1369588583" sldId="679"/>
            <ac:spMk id="8" creationId="{ED6D134F-8649-7014-0487-64BDFEFD56AB}"/>
          </ac:spMkLst>
        </pc:spChg>
        <pc:spChg chg="mod">
          <ac:chgData name="Felix Hochleitner" userId="fec2ba72-c17b-448f-b567-7faa5c101dbf" providerId="ADAL" clId="{A348DC90-5037-1C4B-B722-BBB35641FE29}" dt="2024-11-12T12:44:28.392" v="51" actId="1076"/>
          <ac:spMkLst>
            <pc:docMk/>
            <pc:sldMk cId="1369588583" sldId="679"/>
            <ac:spMk id="10" creationId="{820809E7-7CFD-07C0-DB89-FA06BA8958A0}"/>
          </ac:spMkLst>
        </pc:spChg>
      </pc:sldChg>
      <pc:sldChg chg="modNotesTx">
        <pc:chgData name="Felix Hochleitner" userId="fec2ba72-c17b-448f-b567-7faa5c101dbf" providerId="ADAL" clId="{A348DC90-5037-1C4B-B722-BBB35641FE29}" dt="2024-11-12T14:04:19.401" v="132"/>
        <pc:sldMkLst>
          <pc:docMk/>
          <pc:sldMk cId="2948039364" sldId="680"/>
        </pc:sldMkLst>
      </pc:sldChg>
      <pc:sldChg chg="addSp delSp modSp mod modNotesTx">
        <pc:chgData name="Felix Hochleitner" userId="fec2ba72-c17b-448f-b567-7faa5c101dbf" providerId="ADAL" clId="{A348DC90-5037-1C4B-B722-BBB35641FE29}" dt="2024-11-13T15:06:57.104" v="564" actId="20577"/>
        <pc:sldMkLst>
          <pc:docMk/>
          <pc:sldMk cId="3875814226" sldId="681"/>
        </pc:sldMkLst>
        <pc:spChg chg="mod">
          <ac:chgData name="Felix Hochleitner" userId="fec2ba72-c17b-448f-b567-7faa5c101dbf" providerId="ADAL" clId="{A348DC90-5037-1C4B-B722-BBB35641FE29}" dt="2024-11-13T14:58:53.751" v="523" actId="20577"/>
          <ac:spMkLst>
            <pc:docMk/>
            <pc:sldMk cId="3875814226" sldId="681"/>
            <ac:spMk id="14" creationId="{216895B5-07C1-0590-F09E-EB03C27F6DAE}"/>
          </ac:spMkLst>
        </pc:spChg>
        <pc:spChg chg="mod">
          <ac:chgData name="Felix Hochleitner" userId="fec2ba72-c17b-448f-b567-7faa5c101dbf" providerId="ADAL" clId="{A348DC90-5037-1C4B-B722-BBB35641FE29}" dt="2024-11-13T15:06:57.104" v="564" actId="20577"/>
          <ac:spMkLst>
            <pc:docMk/>
            <pc:sldMk cId="3875814226" sldId="681"/>
            <ac:spMk id="18" creationId="{A2BBB739-0723-2F09-D035-FA53FE3E11A2}"/>
          </ac:spMkLst>
        </pc:spChg>
        <pc:picChg chg="add del mod">
          <ac:chgData name="Felix Hochleitner" userId="fec2ba72-c17b-448f-b567-7faa5c101dbf" providerId="ADAL" clId="{A348DC90-5037-1C4B-B722-BBB35641FE29}" dt="2024-11-13T14:59:59.678" v="557" actId="478"/>
          <ac:picMkLst>
            <pc:docMk/>
            <pc:sldMk cId="3875814226" sldId="681"/>
            <ac:picMk id="2050" creationId="{D23F51EA-C98E-6E1F-7FCD-755ED51815CD}"/>
          </ac:picMkLst>
        </pc:picChg>
        <pc:picChg chg="mod">
          <ac:chgData name="Felix Hochleitner" userId="fec2ba72-c17b-448f-b567-7faa5c101dbf" providerId="ADAL" clId="{A348DC90-5037-1C4B-B722-BBB35641FE29}" dt="2024-11-13T14:59:54" v="555" actId="1076"/>
          <ac:picMkLst>
            <pc:docMk/>
            <pc:sldMk cId="3875814226" sldId="681"/>
            <ac:picMk id="3074" creationId="{1A450B34-9F3A-CFEA-D130-6E336EAF9211}"/>
          </ac:picMkLst>
        </pc:picChg>
        <pc:picChg chg="mod">
          <ac:chgData name="Felix Hochleitner" userId="fec2ba72-c17b-448f-b567-7faa5c101dbf" providerId="ADAL" clId="{A348DC90-5037-1C4B-B722-BBB35641FE29}" dt="2024-11-13T14:59:54" v="555" actId="1076"/>
          <ac:picMkLst>
            <pc:docMk/>
            <pc:sldMk cId="3875814226" sldId="681"/>
            <ac:picMk id="3076" creationId="{41908F60-C24A-FBFE-C95A-2916EE907AC2}"/>
          </ac:picMkLst>
        </pc:picChg>
        <pc:picChg chg="mod">
          <ac:chgData name="Felix Hochleitner" userId="fec2ba72-c17b-448f-b567-7faa5c101dbf" providerId="ADAL" clId="{A348DC90-5037-1C4B-B722-BBB35641FE29}" dt="2024-11-13T14:59:56.920" v="556" actId="1076"/>
          <ac:picMkLst>
            <pc:docMk/>
            <pc:sldMk cId="3875814226" sldId="681"/>
            <ac:picMk id="3078" creationId="{9310ED32-20DC-2B39-E36B-489219BA1E79}"/>
          </ac:picMkLst>
        </pc:picChg>
      </pc:sldChg>
      <pc:sldChg chg="addSp delSp modSp del mod ord modAnim modShow">
        <pc:chgData name="Felix Hochleitner" userId="fec2ba72-c17b-448f-b567-7faa5c101dbf" providerId="ADAL" clId="{A348DC90-5037-1C4B-B722-BBB35641FE29}" dt="2024-11-13T09:34:19.634" v="472" actId="2696"/>
        <pc:sldMkLst>
          <pc:docMk/>
          <pc:sldMk cId="3890626595" sldId="683"/>
        </pc:sldMkLst>
        <pc:spChg chg="mod">
          <ac:chgData name="Felix Hochleitner" userId="fec2ba72-c17b-448f-b567-7faa5c101dbf" providerId="ADAL" clId="{A348DC90-5037-1C4B-B722-BBB35641FE29}" dt="2024-11-12T13:01:10.360" v="89" actId="255"/>
          <ac:spMkLst>
            <pc:docMk/>
            <pc:sldMk cId="3890626595" sldId="683"/>
            <ac:spMk id="4" creationId="{DA6AFC4A-0992-247E-3584-CCBBEBA11DCE}"/>
          </ac:spMkLst>
        </pc:spChg>
        <pc:spChg chg="add mod">
          <ac:chgData name="Felix Hochleitner" userId="fec2ba72-c17b-448f-b567-7faa5c101dbf" providerId="ADAL" clId="{A348DC90-5037-1C4B-B722-BBB35641FE29}" dt="2024-11-12T17:12:06.130" v="235"/>
          <ac:spMkLst>
            <pc:docMk/>
            <pc:sldMk cId="3890626595" sldId="683"/>
            <ac:spMk id="20" creationId="{FF9996D9-4950-3AE1-1788-50A310956DB8}"/>
          </ac:spMkLst>
        </pc:spChg>
        <pc:spChg chg="del">
          <ac:chgData name="Felix Hochleitner" userId="fec2ba72-c17b-448f-b567-7faa5c101dbf" providerId="ADAL" clId="{A348DC90-5037-1C4B-B722-BBB35641FE29}" dt="2024-11-12T12:49:07.180" v="75" actId="478"/>
          <ac:spMkLst>
            <pc:docMk/>
            <pc:sldMk cId="3890626595" sldId="683"/>
            <ac:spMk id="30" creationId="{E5155418-CF11-86DA-19A2-4206B3043793}"/>
          </ac:spMkLst>
        </pc:spChg>
        <pc:spChg chg="del">
          <ac:chgData name="Felix Hochleitner" userId="fec2ba72-c17b-448f-b567-7faa5c101dbf" providerId="ADAL" clId="{A348DC90-5037-1C4B-B722-BBB35641FE29}" dt="2024-11-12T12:49:07.180" v="75" actId="478"/>
          <ac:spMkLst>
            <pc:docMk/>
            <pc:sldMk cId="3890626595" sldId="683"/>
            <ac:spMk id="31" creationId="{49A1D054-BCA5-7573-2617-585B0F86D124}"/>
          </ac:spMkLst>
        </pc:spChg>
        <pc:spChg chg="mod">
          <ac:chgData name="Felix Hochleitner" userId="fec2ba72-c17b-448f-b567-7faa5c101dbf" providerId="ADAL" clId="{A348DC90-5037-1C4B-B722-BBB35641FE29}" dt="2024-11-12T17:12:15.033" v="256" actId="20577"/>
          <ac:spMkLst>
            <pc:docMk/>
            <pc:sldMk cId="3890626595" sldId="683"/>
            <ac:spMk id="37" creationId="{ECD3CE6A-79DD-AA30-B226-865CAAFAA204}"/>
          </ac:spMkLst>
        </pc:spChg>
        <pc:cxnChg chg="add mod">
          <ac:chgData name="Felix Hochleitner" userId="fec2ba72-c17b-448f-b567-7faa5c101dbf" providerId="ADAL" clId="{A348DC90-5037-1C4B-B722-BBB35641FE29}" dt="2024-11-12T17:11:52.415" v="234" actId="208"/>
          <ac:cxnSpMkLst>
            <pc:docMk/>
            <pc:sldMk cId="3890626595" sldId="683"/>
            <ac:cxnSpMk id="18" creationId="{EB1A2883-9EA3-2D05-92F8-7C7896CE1D53}"/>
          </ac:cxnSpMkLst>
        </pc:cxnChg>
      </pc:sldChg>
      <pc:sldChg chg="delSp modSp add del mod modNotesTx">
        <pc:chgData name="Felix Hochleitner" userId="fec2ba72-c17b-448f-b567-7faa5c101dbf" providerId="ADAL" clId="{A348DC90-5037-1C4B-B722-BBB35641FE29}" dt="2024-11-12T17:07:53.758" v="211" actId="2696"/>
        <pc:sldMkLst>
          <pc:docMk/>
          <pc:sldMk cId="3176474113" sldId="684"/>
        </pc:sldMkLst>
        <pc:spChg chg="mod">
          <ac:chgData name="Felix Hochleitner" userId="fec2ba72-c17b-448f-b567-7faa5c101dbf" providerId="ADAL" clId="{A348DC90-5037-1C4B-B722-BBB35641FE29}" dt="2024-11-12T14:06:28.374" v="152" actId="1076"/>
          <ac:spMkLst>
            <pc:docMk/>
            <pc:sldMk cId="3176474113" sldId="684"/>
            <ac:spMk id="4" creationId="{35422791-21D4-35B5-1707-72DF4B634707}"/>
          </ac:spMkLst>
        </pc:spChg>
        <pc:spChg chg="mod">
          <ac:chgData name="Felix Hochleitner" userId="fec2ba72-c17b-448f-b567-7faa5c101dbf" providerId="ADAL" clId="{A348DC90-5037-1C4B-B722-BBB35641FE29}" dt="2024-11-12T17:06:15.500" v="175" actId="1036"/>
          <ac:spMkLst>
            <pc:docMk/>
            <pc:sldMk cId="3176474113" sldId="684"/>
            <ac:spMk id="6" creationId="{B0D36B18-D763-915E-F2FA-BADFCE64AB3C}"/>
          </ac:spMkLst>
        </pc:spChg>
        <pc:spChg chg="mod">
          <ac:chgData name="Felix Hochleitner" userId="fec2ba72-c17b-448f-b567-7faa5c101dbf" providerId="ADAL" clId="{A348DC90-5037-1C4B-B722-BBB35641FE29}" dt="2024-11-12T17:06:15.500" v="175" actId="1036"/>
          <ac:spMkLst>
            <pc:docMk/>
            <pc:sldMk cId="3176474113" sldId="684"/>
            <ac:spMk id="7" creationId="{42BC8AC8-E352-5173-4D04-A50A542021F9}"/>
          </ac:spMkLst>
        </pc:spChg>
        <pc:spChg chg="del mod">
          <ac:chgData name="Felix Hochleitner" userId="fec2ba72-c17b-448f-b567-7faa5c101dbf" providerId="ADAL" clId="{A348DC90-5037-1C4B-B722-BBB35641FE29}" dt="2024-11-12T17:07:01.654" v="205" actId="478"/>
          <ac:spMkLst>
            <pc:docMk/>
            <pc:sldMk cId="3176474113" sldId="684"/>
            <ac:spMk id="28" creationId="{D6516AD0-07A5-FF63-BB68-8CEB272EF5D1}"/>
          </ac:spMkLst>
        </pc:spChg>
        <pc:spChg chg="mod">
          <ac:chgData name="Felix Hochleitner" userId="fec2ba72-c17b-448f-b567-7faa5c101dbf" providerId="ADAL" clId="{A348DC90-5037-1C4B-B722-BBB35641FE29}" dt="2024-11-12T17:06:15.500" v="175" actId="1036"/>
          <ac:spMkLst>
            <pc:docMk/>
            <pc:sldMk cId="3176474113" sldId="684"/>
            <ac:spMk id="36" creationId="{AE6F3C49-E051-3230-83B1-6EE3071DC9D6}"/>
          </ac:spMkLst>
        </pc:spChg>
        <pc:grpChg chg="mod">
          <ac:chgData name="Felix Hochleitner" userId="fec2ba72-c17b-448f-b567-7faa5c101dbf" providerId="ADAL" clId="{A348DC90-5037-1C4B-B722-BBB35641FE29}" dt="2024-11-12T17:06:15.500" v="175" actId="1036"/>
          <ac:grpSpMkLst>
            <pc:docMk/>
            <pc:sldMk cId="3176474113" sldId="684"/>
            <ac:grpSpMk id="8" creationId="{970D3D42-2F75-5A1E-85A4-942F6044C64A}"/>
          </ac:grpSpMkLst>
        </pc:grpChg>
        <pc:grpChg chg="mod">
          <ac:chgData name="Felix Hochleitner" userId="fec2ba72-c17b-448f-b567-7faa5c101dbf" providerId="ADAL" clId="{A348DC90-5037-1C4B-B722-BBB35641FE29}" dt="2024-11-12T17:06:15.500" v="175" actId="1036"/>
          <ac:grpSpMkLst>
            <pc:docMk/>
            <pc:sldMk cId="3176474113" sldId="684"/>
            <ac:grpSpMk id="9" creationId="{DE5B2BEF-8CB2-86E6-981F-A8715BE4FAFC}"/>
          </ac:grpSpMkLst>
        </pc:grpChg>
        <pc:grpChg chg="mod">
          <ac:chgData name="Felix Hochleitner" userId="fec2ba72-c17b-448f-b567-7faa5c101dbf" providerId="ADAL" clId="{A348DC90-5037-1C4B-B722-BBB35641FE29}" dt="2024-11-12T17:06:15.500" v="175" actId="1036"/>
          <ac:grpSpMkLst>
            <pc:docMk/>
            <pc:sldMk cId="3176474113" sldId="684"/>
            <ac:grpSpMk id="11" creationId="{6D034EC2-1958-DE51-248A-9A0E35128D61}"/>
          </ac:grpSpMkLst>
        </pc:grpChg>
        <pc:grpChg chg="mod">
          <ac:chgData name="Felix Hochleitner" userId="fec2ba72-c17b-448f-b567-7faa5c101dbf" providerId="ADAL" clId="{A348DC90-5037-1C4B-B722-BBB35641FE29}" dt="2024-11-12T17:06:15.500" v="175" actId="1036"/>
          <ac:grpSpMkLst>
            <pc:docMk/>
            <pc:sldMk cId="3176474113" sldId="684"/>
            <ac:grpSpMk id="13" creationId="{0E5EABDE-EDF4-BF18-C854-617B1FC7EB0C}"/>
          </ac:grpSpMkLst>
        </pc:grpChg>
        <pc:grpChg chg="mod">
          <ac:chgData name="Felix Hochleitner" userId="fec2ba72-c17b-448f-b567-7faa5c101dbf" providerId="ADAL" clId="{A348DC90-5037-1C4B-B722-BBB35641FE29}" dt="2024-11-12T17:06:15.500" v="175" actId="1036"/>
          <ac:grpSpMkLst>
            <pc:docMk/>
            <pc:sldMk cId="3176474113" sldId="684"/>
            <ac:grpSpMk id="16" creationId="{D7B470B2-C1E0-B2A3-7C29-4E54861259A6}"/>
          </ac:grpSpMkLst>
        </pc:grpChg>
        <pc:grpChg chg="mod">
          <ac:chgData name="Felix Hochleitner" userId="fec2ba72-c17b-448f-b567-7faa5c101dbf" providerId="ADAL" clId="{A348DC90-5037-1C4B-B722-BBB35641FE29}" dt="2024-11-12T17:06:15.500" v="175" actId="1036"/>
          <ac:grpSpMkLst>
            <pc:docMk/>
            <pc:sldMk cId="3176474113" sldId="684"/>
            <ac:grpSpMk id="17" creationId="{1A6E0547-45CC-8B0D-2E45-013EDB4FB8DE}"/>
          </ac:grpSpMkLst>
        </pc:grpChg>
        <pc:cxnChg chg="mod">
          <ac:chgData name="Felix Hochleitner" userId="fec2ba72-c17b-448f-b567-7faa5c101dbf" providerId="ADAL" clId="{A348DC90-5037-1C4B-B722-BBB35641FE29}" dt="2024-11-12T17:06:15.500" v="175" actId="1036"/>
          <ac:cxnSpMkLst>
            <pc:docMk/>
            <pc:sldMk cId="3176474113" sldId="684"/>
            <ac:cxnSpMk id="10" creationId="{7228E9FF-7BD7-EF4A-6A68-5CC22E93FDE0}"/>
          </ac:cxnSpMkLst>
        </pc:cxnChg>
        <pc:cxnChg chg="mod">
          <ac:chgData name="Felix Hochleitner" userId="fec2ba72-c17b-448f-b567-7faa5c101dbf" providerId="ADAL" clId="{A348DC90-5037-1C4B-B722-BBB35641FE29}" dt="2024-11-12T17:06:15.500" v="175" actId="1036"/>
          <ac:cxnSpMkLst>
            <pc:docMk/>
            <pc:sldMk cId="3176474113" sldId="684"/>
            <ac:cxnSpMk id="34" creationId="{755B895B-EC27-2AC4-1DFB-76C4518132F5}"/>
          </ac:cxnSpMkLst>
        </pc:cxnChg>
        <pc:cxnChg chg="mod">
          <ac:chgData name="Felix Hochleitner" userId="fec2ba72-c17b-448f-b567-7faa5c101dbf" providerId="ADAL" clId="{A348DC90-5037-1C4B-B722-BBB35641FE29}" dt="2024-11-12T17:06:15.500" v="175" actId="1036"/>
          <ac:cxnSpMkLst>
            <pc:docMk/>
            <pc:sldMk cId="3176474113" sldId="684"/>
            <ac:cxnSpMk id="38" creationId="{9F2CECFF-2348-B29F-0A51-AA1CA642933F}"/>
          </ac:cxnSpMkLst>
        </pc:cxnChg>
        <pc:cxnChg chg="mod">
          <ac:chgData name="Felix Hochleitner" userId="fec2ba72-c17b-448f-b567-7faa5c101dbf" providerId="ADAL" clId="{A348DC90-5037-1C4B-B722-BBB35641FE29}" dt="2024-11-12T17:06:15.500" v="175" actId="1036"/>
          <ac:cxnSpMkLst>
            <pc:docMk/>
            <pc:sldMk cId="3176474113" sldId="684"/>
            <ac:cxnSpMk id="41" creationId="{6DCC95C1-AD41-993A-D872-BE3022DA12AD}"/>
          </ac:cxnSpMkLst>
        </pc:cxnChg>
        <pc:cxnChg chg="mod">
          <ac:chgData name="Felix Hochleitner" userId="fec2ba72-c17b-448f-b567-7faa5c101dbf" providerId="ADAL" clId="{A348DC90-5037-1C4B-B722-BBB35641FE29}" dt="2024-11-12T17:06:15.500" v="175" actId="1036"/>
          <ac:cxnSpMkLst>
            <pc:docMk/>
            <pc:sldMk cId="3176474113" sldId="684"/>
            <ac:cxnSpMk id="48" creationId="{8D4EB4D5-7512-F30E-9070-FBB1B34679C6}"/>
          </ac:cxnSpMkLst>
        </pc:cxnChg>
        <pc:cxnChg chg="mod">
          <ac:chgData name="Felix Hochleitner" userId="fec2ba72-c17b-448f-b567-7faa5c101dbf" providerId="ADAL" clId="{A348DC90-5037-1C4B-B722-BBB35641FE29}" dt="2024-11-12T17:06:15.500" v="175" actId="1036"/>
          <ac:cxnSpMkLst>
            <pc:docMk/>
            <pc:sldMk cId="3176474113" sldId="684"/>
            <ac:cxnSpMk id="52" creationId="{B53173C6-252C-AE56-F317-B93965560843}"/>
          </ac:cxnSpMkLst>
        </pc:cxnChg>
      </pc:sldChg>
      <pc:sldChg chg="addSp delSp modSp add mod ord delAnim modAnim modNotesTx">
        <pc:chgData name="Felix Hochleitner" userId="fec2ba72-c17b-448f-b567-7faa5c101dbf" providerId="ADAL" clId="{A348DC90-5037-1C4B-B722-BBB35641FE29}" dt="2024-11-13T15:41:47.435" v="784" actId="1076"/>
        <pc:sldMkLst>
          <pc:docMk/>
          <pc:sldMk cId="1251148445" sldId="685"/>
        </pc:sldMkLst>
        <pc:spChg chg="mod">
          <ac:chgData name="Felix Hochleitner" userId="fec2ba72-c17b-448f-b567-7faa5c101dbf" providerId="ADAL" clId="{A348DC90-5037-1C4B-B722-BBB35641FE29}" dt="2024-11-12T17:11:03.255" v="231" actId="20577"/>
          <ac:spMkLst>
            <pc:docMk/>
            <pc:sldMk cId="1251148445" sldId="685"/>
            <ac:spMk id="2" creationId="{84B45ED4-1637-B637-E2E8-9CBDBC731AEF}"/>
          </ac:spMkLst>
        </pc:spChg>
        <pc:spChg chg="mod">
          <ac:chgData name="Felix Hochleitner" userId="fec2ba72-c17b-448f-b567-7faa5c101dbf" providerId="ADAL" clId="{A348DC90-5037-1C4B-B722-BBB35641FE29}" dt="2024-11-12T17:06:30.110" v="183" actId="20577"/>
          <ac:spMkLst>
            <pc:docMk/>
            <pc:sldMk cId="1251148445" sldId="685"/>
            <ac:spMk id="3" creationId="{4076C34D-D345-D981-0C82-90487D62071C}"/>
          </ac:spMkLst>
        </pc:spChg>
        <pc:spChg chg="del">
          <ac:chgData name="Felix Hochleitner" userId="fec2ba72-c17b-448f-b567-7faa5c101dbf" providerId="ADAL" clId="{A348DC90-5037-1C4B-B722-BBB35641FE29}" dt="2024-11-12T17:06:42.488" v="199" actId="478"/>
          <ac:spMkLst>
            <pc:docMk/>
            <pc:sldMk cId="1251148445" sldId="685"/>
            <ac:spMk id="4" creationId="{0F659F2C-E88A-F808-8080-CCA55B9181F7}"/>
          </ac:spMkLst>
        </pc:spChg>
        <pc:spChg chg="del">
          <ac:chgData name="Felix Hochleitner" userId="fec2ba72-c17b-448f-b567-7faa5c101dbf" providerId="ADAL" clId="{A348DC90-5037-1C4B-B722-BBB35641FE29}" dt="2024-11-12T17:06:42.488" v="199" actId="478"/>
          <ac:spMkLst>
            <pc:docMk/>
            <pc:sldMk cId="1251148445" sldId="685"/>
            <ac:spMk id="5" creationId="{B826A5C2-31CB-757A-B201-35D5B1A2A16D}"/>
          </ac:spMkLst>
        </pc:spChg>
        <pc:spChg chg="del">
          <ac:chgData name="Felix Hochleitner" userId="fec2ba72-c17b-448f-b567-7faa5c101dbf" providerId="ADAL" clId="{A348DC90-5037-1C4B-B722-BBB35641FE29}" dt="2024-11-12T17:06:42.488" v="199" actId="478"/>
          <ac:spMkLst>
            <pc:docMk/>
            <pc:sldMk cId="1251148445" sldId="685"/>
            <ac:spMk id="6" creationId="{BEE05461-D8EE-4736-DCD3-7FFA65165C50}"/>
          </ac:spMkLst>
        </pc:spChg>
        <pc:spChg chg="del">
          <ac:chgData name="Felix Hochleitner" userId="fec2ba72-c17b-448f-b567-7faa5c101dbf" providerId="ADAL" clId="{A348DC90-5037-1C4B-B722-BBB35641FE29}" dt="2024-11-12T17:06:42.488" v="199" actId="478"/>
          <ac:spMkLst>
            <pc:docMk/>
            <pc:sldMk cId="1251148445" sldId="685"/>
            <ac:spMk id="7" creationId="{6C27A760-EC91-637A-6402-F35EE8A21789}"/>
          </ac:spMkLst>
        </pc:spChg>
        <pc:spChg chg="del">
          <ac:chgData name="Felix Hochleitner" userId="fec2ba72-c17b-448f-b567-7faa5c101dbf" providerId="ADAL" clId="{A348DC90-5037-1C4B-B722-BBB35641FE29}" dt="2024-11-12T17:06:42.488" v="199" actId="478"/>
          <ac:spMkLst>
            <pc:docMk/>
            <pc:sldMk cId="1251148445" sldId="685"/>
            <ac:spMk id="8" creationId="{44CB040D-06E7-AEDB-83E3-2A22C186E8F8}"/>
          </ac:spMkLst>
        </pc:spChg>
        <pc:spChg chg="del">
          <ac:chgData name="Felix Hochleitner" userId="fec2ba72-c17b-448f-b567-7faa5c101dbf" providerId="ADAL" clId="{A348DC90-5037-1C4B-B722-BBB35641FE29}" dt="2024-11-12T17:06:42.488" v="199" actId="478"/>
          <ac:spMkLst>
            <pc:docMk/>
            <pc:sldMk cId="1251148445" sldId="685"/>
            <ac:spMk id="9" creationId="{709F4F3A-135A-62ED-860D-3CCC7E8D7E0C}"/>
          </ac:spMkLst>
        </pc:spChg>
        <pc:spChg chg="del">
          <ac:chgData name="Felix Hochleitner" userId="fec2ba72-c17b-448f-b567-7faa5c101dbf" providerId="ADAL" clId="{A348DC90-5037-1C4B-B722-BBB35641FE29}" dt="2024-11-12T17:06:42.488" v="199" actId="478"/>
          <ac:spMkLst>
            <pc:docMk/>
            <pc:sldMk cId="1251148445" sldId="685"/>
            <ac:spMk id="10" creationId="{6E12397C-B75C-CDFB-99F9-3B93EF2D4055}"/>
          </ac:spMkLst>
        </pc:spChg>
        <pc:spChg chg="del">
          <ac:chgData name="Felix Hochleitner" userId="fec2ba72-c17b-448f-b567-7faa5c101dbf" providerId="ADAL" clId="{A348DC90-5037-1C4B-B722-BBB35641FE29}" dt="2024-11-12T17:06:42.488" v="199" actId="478"/>
          <ac:spMkLst>
            <pc:docMk/>
            <pc:sldMk cId="1251148445" sldId="685"/>
            <ac:spMk id="11" creationId="{A45C93E6-5EF4-5E12-3270-8EA96FB0790C}"/>
          </ac:spMkLst>
        </pc:spChg>
        <pc:spChg chg="add del mod">
          <ac:chgData name="Felix Hochleitner" userId="fec2ba72-c17b-448f-b567-7faa5c101dbf" providerId="ADAL" clId="{A348DC90-5037-1C4B-B722-BBB35641FE29}" dt="2024-11-12T17:06:44.404" v="200" actId="478"/>
          <ac:spMkLst>
            <pc:docMk/>
            <pc:sldMk cId="1251148445" sldId="685"/>
            <ac:spMk id="13" creationId="{348F0EE8-51B5-97D9-BF80-752FB6356F4D}"/>
          </ac:spMkLst>
        </pc:spChg>
        <pc:spChg chg="add del mod">
          <ac:chgData name="Felix Hochleitner" userId="fec2ba72-c17b-448f-b567-7faa5c101dbf" providerId="ADAL" clId="{A348DC90-5037-1C4B-B722-BBB35641FE29}" dt="2024-11-12T17:06:48.778" v="202" actId="478"/>
          <ac:spMkLst>
            <pc:docMk/>
            <pc:sldMk cId="1251148445" sldId="685"/>
            <ac:spMk id="15" creationId="{0CA3A0F0-83CA-699E-4CEE-FC17B439E761}"/>
          </ac:spMkLst>
        </pc:spChg>
        <pc:spChg chg="add del mod">
          <ac:chgData name="Felix Hochleitner" userId="fec2ba72-c17b-448f-b567-7faa5c101dbf" providerId="ADAL" clId="{A348DC90-5037-1C4B-B722-BBB35641FE29}" dt="2024-11-12T17:06:46.637" v="201" actId="478"/>
          <ac:spMkLst>
            <pc:docMk/>
            <pc:sldMk cId="1251148445" sldId="685"/>
            <ac:spMk id="17" creationId="{851300E4-2EA2-7665-847C-80B73DB965FE}"/>
          </ac:spMkLst>
        </pc:spChg>
        <pc:spChg chg="add del mod">
          <ac:chgData name="Felix Hochleitner" userId="fec2ba72-c17b-448f-b567-7faa5c101dbf" providerId="ADAL" clId="{A348DC90-5037-1C4B-B722-BBB35641FE29}" dt="2024-11-12T17:06:46.637" v="201" actId="478"/>
          <ac:spMkLst>
            <pc:docMk/>
            <pc:sldMk cId="1251148445" sldId="685"/>
            <ac:spMk id="19" creationId="{D9F7955B-2D0F-9343-90ED-1B127ACCD03E}"/>
          </ac:spMkLst>
        </pc:spChg>
        <pc:spChg chg="add del mod">
          <ac:chgData name="Felix Hochleitner" userId="fec2ba72-c17b-448f-b567-7faa5c101dbf" providerId="ADAL" clId="{A348DC90-5037-1C4B-B722-BBB35641FE29}" dt="2024-11-12T17:06:48.778" v="202" actId="478"/>
          <ac:spMkLst>
            <pc:docMk/>
            <pc:sldMk cId="1251148445" sldId="685"/>
            <ac:spMk id="21" creationId="{854CBF8C-D823-D126-9CAD-D7BB739E6070}"/>
          </ac:spMkLst>
        </pc:spChg>
        <pc:spChg chg="add del mod">
          <ac:chgData name="Felix Hochleitner" userId="fec2ba72-c17b-448f-b567-7faa5c101dbf" providerId="ADAL" clId="{A348DC90-5037-1C4B-B722-BBB35641FE29}" dt="2024-11-12T17:06:48.778" v="202" actId="478"/>
          <ac:spMkLst>
            <pc:docMk/>
            <pc:sldMk cId="1251148445" sldId="685"/>
            <ac:spMk id="23" creationId="{D63AF402-2751-69BB-A4FA-895E287828B4}"/>
          </ac:spMkLst>
        </pc:spChg>
        <pc:spChg chg="add del mod">
          <ac:chgData name="Felix Hochleitner" userId="fec2ba72-c17b-448f-b567-7faa5c101dbf" providerId="ADAL" clId="{A348DC90-5037-1C4B-B722-BBB35641FE29}" dt="2024-11-12T17:06:46.637" v="201" actId="478"/>
          <ac:spMkLst>
            <pc:docMk/>
            <pc:sldMk cId="1251148445" sldId="685"/>
            <ac:spMk id="25" creationId="{AA2DB499-D251-26FC-10F9-45046E045D90}"/>
          </ac:spMkLst>
        </pc:spChg>
        <pc:spChg chg="add del mod">
          <ac:chgData name="Felix Hochleitner" userId="fec2ba72-c17b-448f-b567-7faa5c101dbf" providerId="ADAL" clId="{A348DC90-5037-1C4B-B722-BBB35641FE29}" dt="2024-11-12T17:06:48.778" v="202" actId="478"/>
          <ac:spMkLst>
            <pc:docMk/>
            <pc:sldMk cId="1251148445" sldId="685"/>
            <ac:spMk id="27" creationId="{C45A85E9-0B5F-3BDF-2BB1-27C30779D895}"/>
          </ac:spMkLst>
        </pc:spChg>
        <pc:spChg chg="add mod">
          <ac:chgData name="Felix Hochleitner" userId="fec2ba72-c17b-448f-b567-7faa5c101dbf" providerId="ADAL" clId="{A348DC90-5037-1C4B-B722-BBB35641FE29}" dt="2024-11-13T15:41:47.435" v="784" actId="1076"/>
          <ac:spMkLst>
            <pc:docMk/>
            <pc:sldMk cId="1251148445" sldId="685"/>
            <ac:spMk id="28" creationId="{54F60E09-419F-473A-6F66-F545A9A57CAD}"/>
          </ac:spMkLst>
        </pc:spChg>
        <pc:spChg chg="add 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29" creationId="{C2E2CF4A-44D8-24CF-752D-35A04A8A69B0}"/>
          </ac:spMkLst>
        </pc:spChg>
        <pc:spChg chg="add 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30" creationId="{CEDA96EB-3A45-5314-F82D-41889FF246A5}"/>
          </ac:spMkLst>
        </pc:spChg>
        <pc:spChg chg="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32" creationId="{565F4176-813B-CAAD-48D6-322086B1BE31}"/>
          </ac:spMkLst>
        </pc:spChg>
        <pc:spChg chg="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33" creationId="{6F3FF450-011B-F697-CF1F-6D726B00E667}"/>
          </ac:spMkLst>
        </pc:spChg>
        <pc:spChg chg="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36" creationId="{B91C4EB5-2A73-945C-E2EF-DE274ABAEA3F}"/>
          </ac:spMkLst>
        </pc:spChg>
        <pc:spChg chg="mod">
          <ac:chgData name="Felix Hochleitner" userId="fec2ba72-c17b-448f-b567-7faa5c101dbf" providerId="ADAL" clId="{A348DC90-5037-1C4B-B722-BBB35641FE29}" dt="2024-11-12T17:09:15.410" v="216" actId="207"/>
          <ac:spMkLst>
            <pc:docMk/>
            <pc:sldMk cId="1251148445" sldId="685"/>
            <ac:spMk id="39" creationId="{5B4640F0-32F7-6FF2-36D8-B1E47A4D02F5}"/>
          </ac:spMkLst>
        </pc:spChg>
        <pc:spChg chg="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40" creationId="{F158B188-56D8-B50A-22A9-13B6052AE3EA}"/>
          </ac:spMkLst>
        </pc:spChg>
        <pc:spChg chg="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42" creationId="{BF5B20F8-180C-E9B1-AE3B-AEE9F6906B20}"/>
          </ac:spMkLst>
        </pc:spChg>
        <pc:spChg chg="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43" creationId="{30C723DA-25A0-6EC8-4D2F-C89F49810BAB}"/>
          </ac:spMkLst>
        </pc:spChg>
        <pc:spChg chg="add 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44" creationId="{177C05FB-56D5-284A-44EE-086EC118B77A}"/>
          </ac:spMkLst>
        </pc:spChg>
        <pc:spChg chg="add 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46" creationId="{71C5F464-F590-1B7A-6149-4C794C46C276}"/>
          </ac:spMkLst>
        </pc:spChg>
        <pc:spChg chg="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50" creationId="{7200EF4C-ABEE-7366-28A5-883650A089F0}"/>
          </ac:spMkLst>
        </pc:spChg>
        <pc:spChg chg="mod">
          <ac:chgData name="Felix Hochleitner" userId="fec2ba72-c17b-448f-b567-7faa5c101dbf" providerId="ADAL" clId="{A348DC90-5037-1C4B-B722-BBB35641FE29}" dt="2024-11-12T17:07:25.123" v="206"/>
          <ac:spMkLst>
            <pc:docMk/>
            <pc:sldMk cId="1251148445" sldId="685"/>
            <ac:spMk id="51" creationId="{A9E3FC51-1359-BCB5-7E4A-39600B81109B}"/>
          </ac:spMkLst>
        </pc:spChg>
        <pc:spChg chg="add 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54" creationId="{B5CE480A-4534-6E77-D33E-BC8AE9798B63}"/>
          </ac:spMkLst>
        </pc:spChg>
        <pc:spChg chg="add 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55" creationId="{9574C7C3-2A75-AD10-D2FF-D111A9B8AB21}"/>
          </ac:spMkLst>
        </pc:spChg>
        <pc:spChg chg="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57" creationId="{074EB829-9757-A19D-F243-266BD27F05C2}"/>
          </ac:spMkLst>
        </pc:spChg>
        <pc:spChg chg="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58" creationId="{CC15711F-3A13-E4BF-ABF7-4FA9C0AF5D18}"/>
          </ac:spMkLst>
        </pc:spChg>
        <pc:spChg chg="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61" creationId="{6B72508A-BCD3-7A8B-47E2-2F5768AE2934}"/>
          </ac:spMkLst>
        </pc:spChg>
        <pc:spChg chg="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64" creationId="{1FAA7382-E80D-10EA-1C82-13891EDD67B3}"/>
          </ac:spMkLst>
        </pc:spChg>
        <pc:spChg chg="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65" creationId="{27BA2A13-97F0-57A5-8E71-6A2502AC1B15}"/>
          </ac:spMkLst>
        </pc:spChg>
        <pc:spChg chg="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67" creationId="{A4A151F9-871D-A9FF-05BC-755152797C26}"/>
          </ac:spMkLst>
        </pc:spChg>
        <pc:spChg chg="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68" creationId="{775AA26E-BD4F-88CD-DAF2-EE6E0F91503D}"/>
          </ac:spMkLst>
        </pc:spChg>
        <pc:spChg chg="add 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69" creationId="{C84F3EBD-7F1E-144D-DE9D-37459A086FB5}"/>
          </ac:spMkLst>
        </pc:spChg>
        <pc:spChg chg="add 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71" creationId="{AF14EC85-9B8D-374E-343C-972F8B383730}"/>
          </ac:spMkLst>
        </pc:spChg>
        <pc:spChg chg="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75" creationId="{AA61513C-6938-7331-41A6-ECEA987BCFEF}"/>
          </ac:spMkLst>
        </pc:spChg>
        <pc:spChg chg="mod">
          <ac:chgData name="Felix Hochleitner" userId="fec2ba72-c17b-448f-b567-7faa5c101dbf" providerId="ADAL" clId="{A348DC90-5037-1C4B-B722-BBB35641FE29}" dt="2024-11-12T17:07:32.733" v="207"/>
          <ac:spMkLst>
            <pc:docMk/>
            <pc:sldMk cId="1251148445" sldId="685"/>
            <ac:spMk id="76" creationId="{699BCEA2-D442-6D95-E32D-50F13F42EDFE}"/>
          </ac:spMkLst>
        </pc:spChg>
        <pc:spChg chg="mod">
          <ac:chgData name="Felix Hochleitner" userId="fec2ba72-c17b-448f-b567-7faa5c101dbf" providerId="ADAL" clId="{A348DC90-5037-1C4B-B722-BBB35641FE29}" dt="2024-11-12T17:07:37.700" v="209"/>
          <ac:spMkLst>
            <pc:docMk/>
            <pc:sldMk cId="1251148445" sldId="685"/>
            <ac:spMk id="80" creationId="{D676240E-1253-5A5E-07F0-2D9CCF12C2BF}"/>
          </ac:spMkLst>
        </pc:spChg>
        <pc:spChg chg="mod">
          <ac:chgData name="Felix Hochleitner" userId="fec2ba72-c17b-448f-b567-7faa5c101dbf" providerId="ADAL" clId="{A348DC90-5037-1C4B-B722-BBB35641FE29}" dt="2024-11-12T17:07:37.700" v="209"/>
          <ac:spMkLst>
            <pc:docMk/>
            <pc:sldMk cId="1251148445" sldId="685"/>
            <ac:spMk id="81" creationId="{EA60AE7F-0602-C8B7-007F-79525348A9E2}"/>
          </ac:spMkLst>
        </pc:spChg>
        <pc:spChg chg="add mod">
          <ac:chgData name="Felix Hochleitner" userId="fec2ba72-c17b-448f-b567-7faa5c101dbf" providerId="ADAL" clId="{A348DC90-5037-1C4B-B722-BBB35641FE29}" dt="2024-11-12T17:07:46.600" v="210"/>
          <ac:spMkLst>
            <pc:docMk/>
            <pc:sldMk cId="1251148445" sldId="685"/>
            <ac:spMk id="82" creationId="{D1C773F1-867E-4617-17D7-25DBE1F0F20B}"/>
          </ac:spMkLst>
        </pc:spChg>
        <pc:spChg chg="add mod">
          <ac:chgData name="Felix Hochleitner" userId="fec2ba72-c17b-448f-b567-7faa5c101dbf" providerId="ADAL" clId="{A348DC90-5037-1C4B-B722-BBB35641FE29}" dt="2024-11-12T17:13:00.331" v="276" actId="20577"/>
          <ac:spMkLst>
            <pc:docMk/>
            <pc:sldMk cId="1251148445" sldId="685"/>
            <ac:spMk id="87" creationId="{FE878E41-05E0-2DAF-DB06-5CE036966DD4}"/>
          </ac:spMkLst>
        </pc:spChg>
        <pc:spChg chg="add mod">
          <ac:chgData name="Felix Hochleitner" userId="fec2ba72-c17b-448f-b567-7faa5c101dbf" providerId="ADAL" clId="{A348DC90-5037-1C4B-B722-BBB35641FE29}" dt="2024-11-12T17:12:38.637" v="262"/>
          <ac:spMkLst>
            <pc:docMk/>
            <pc:sldMk cId="1251148445" sldId="685"/>
            <ac:spMk id="89" creationId="{4C073F24-3972-A0EE-0392-095EB56FFA81}"/>
          </ac:spMkLst>
        </pc:spChg>
        <pc:spChg chg="add mod">
          <ac:chgData name="Felix Hochleitner" userId="fec2ba72-c17b-448f-b567-7faa5c101dbf" providerId="ADAL" clId="{A348DC90-5037-1C4B-B722-BBB35641FE29}" dt="2024-11-12T17:14:14.189" v="354" actId="1076"/>
          <ac:spMkLst>
            <pc:docMk/>
            <pc:sldMk cId="1251148445" sldId="685"/>
            <ac:spMk id="91" creationId="{0E714442-9287-61F0-3CEE-F4844FD01135}"/>
          </ac:spMkLst>
        </pc:spChg>
        <pc:grpChg chg="add mod">
          <ac:chgData name="Felix Hochleitner" userId="fec2ba72-c17b-448f-b567-7faa5c101dbf" providerId="ADAL" clId="{A348DC90-5037-1C4B-B722-BBB35641FE29}" dt="2024-11-12T17:07:25.123" v="206"/>
          <ac:grpSpMkLst>
            <pc:docMk/>
            <pc:sldMk cId="1251148445" sldId="685"/>
            <ac:grpSpMk id="31" creationId="{C7BF25D4-2D19-0736-D272-19F2E85617E1}"/>
          </ac:grpSpMkLst>
        </pc:grpChg>
        <pc:grpChg chg="add mod">
          <ac:chgData name="Felix Hochleitner" userId="fec2ba72-c17b-448f-b567-7faa5c101dbf" providerId="ADAL" clId="{A348DC90-5037-1C4B-B722-BBB35641FE29}" dt="2024-11-12T17:07:25.123" v="206"/>
          <ac:grpSpMkLst>
            <pc:docMk/>
            <pc:sldMk cId="1251148445" sldId="685"/>
            <ac:grpSpMk id="34" creationId="{FD7D50CA-7D72-8586-3162-64C8DB5500CB}"/>
          </ac:grpSpMkLst>
        </pc:grpChg>
        <pc:grpChg chg="add mod">
          <ac:chgData name="Felix Hochleitner" userId="fec2ba72-c17b-448f-b567-7faa5c101dbf" providerId="ADAL" clId="{A348DC90-5037-1C4B-B722-BBB35641FE29}" dt="2024-11-12T17:07:25.123" v="206"/>
          <ac:grpSpMkLst>
            <pc:docMk/>
            <pc:sldMk cId="1251148445" sldId="685"/>
            <ac:grpSpMk id="38" creationId="{DAE67B51-7C91-38E2-9D24-0889E9CED38E}"/>
          </ac:grpSpMkLst>
        </pc:grpChg>
        <pc:grpChg chg="add mod">
          <ac:chgData name="Felix Hochleitner" userId="fec2ba72-c17b-448f-b567-7faa5c101dbf" providerId="ADAL" clId="{A348DC90-5037-1C4B-B722-BBB35641FE29}" dt="2024-11-12T17:07:25.123" v="206"/>
          <ac:grpSpMkLst>
            <pc:docMk/>
            <pc:sldMk cId="1251148445" sldId="685"/>
            <ac:grpSpMk id="41" creationId="{7C203533-B11A-E181-12CC-AF82E38433BF}"/>
          </ac:grpSpMkLst>
        </pc:grpChg>
        <pc:grpChg chg="add mod">
          <ac:chgData name="Felix Hochleitner" userId="fec2ba72-c17b-448f-b567-7faa5c101dbf" providerId="ADAL" clId="{A348DC90-5037-1C4B-B722-BBB35641FE29}" dt="2024-11-12T17:07:25.123" v="206"/>
          <ac:grpSpMkLst>
            <pc:docMk/>
            <pc:sldMk cId="1251148445" sldId="685"/>
            <ac:grpSpMk id="49" creationId="{B47CEA90-8D0A-7DC0-FFB8-3D3D3B9117F6}"/>
          </ac:grpSpMkLst>
        </pc:grpChg>
        <pc:grpChg chg="add mod">
          <ac:chgData name="Felix Hochleitner" userId="fec2ba72-c17b-448f-b567-7faa5c101dbf" providerId="ADAL" clId="{A348DC90-5037-1C4B-B722-BBB35641FE29}" dt="2024-11-12T17:07:32.733" v="207"/>
          <ac:grpSpMkLst>
            <pc:docMk/>
            <pc:sldMk cId="1251148445" sldId="685"/>
            <ac:grpSpMk id="56" creationId="{B15650D4-B6B4-C088-D205-E78D499C5C16}"/>
          </ac:grpSpMkLst>
        </pc:grpChg>
        <pc:grpChg chg="add mod">
          <ac:chgData name="Felix Hochleitner" userId="fec2ba72-c17b-448f-b567-7faa5c101dbf" providerId="ADAL" clId="{A348DC90-5037-1C4B-B722-BBB35641FE29}" dt="2024-11-12T17:07:32.733" v="207"/>
          <ac:grpSpMkLst>
            <pc:docMk/>
            <pc:sldMk cId="1251148445" sldId="685"/>
            <ac:grpSpMk id="59" creationId="{19D0CA32-90B9-E8DE-5129-E4D4D67BC756}"/>
          </ac:grpSpMkLst>
        </pc:grpChg>
        <pc:grpChg chg="add mod">
          <ac:chgData name="Felix Hochleitner" userId="fec2ba72-c17b-448f-b567-7faa5c101dbf" providerId="ADAL" clId="{A348DC90-5037-1C4B-B722-BBB35641FE29}" dt="2024-11-12T17:07:32.733" v="207"/>
          <ac:grpSpMkLst>
            <pc:docMk/>
            <pc:sldMk cId="1251148445" sldId="685"/>
            <ac:grpSpMk id="63" creationId="{3D3817F4-F910-4B3D-B7AA-31CF7D776D9A}"/>
          </ac:grpSpMkLst>
        </pc:grpChg>
        <pc:grpChg chg="add mod">
          <ac:chgData name="Felix Hochleitner" userId="fec2ba72-c17b-448f-b567-7faa5c101dbf" providerId="ADAL" clId="{A348DC90-5037-1C4B-B722-BBB35641FE29}" dt="2024-11-12T17:07:32.733" v="207"/>
          <ac:grpSpMkLst>
            <pc:docMk/>
            <pc:sldMk cId="1251148445" sldId="685"/>
            <ac:grpSpMk id="66" creationId="{38A02493-12CF-262E-C5EA-CF302BB11E01}"/>
          </ac:grpSpMkLst>
        </pc:grpChg>
        <pc:grpChg chg="add mod">
          <ac:chgData name="Felix Hochleitner" userId="fec2ba72-c17b-448f-b567-7faa5c101dbf" providerId="ADAL" clId="{A348DC90-5037-1C4B-B722-BBB35641FE29}" dt="2024-11-12T17:07:32.733" v="207"/>
          <ac:grpSpMkLst>
            <pc:docMk/>
            <pc:sldMk cId="1251148445" sldId="685"/>
            <ac:grpSpMk id="74" creationId="{1688C3C3-9EBB-12CE-7D12-A6C2796867B4}"/>
          </ac:grpSpMkLst>
        </pc:grpChg>
        <pc:grpChg chg="add mod">
          <ac:chgData name="Felix Hochleitner" userId="fec2ba72-c17b-448f-b567-7faa5c101dbf" providerId="ADAL" clId="{A348DC90-5037-1C4B-B722-BBB35641FE29}" dt="2024-11-12T17:07:37.700" v="209"/>
          <ac:grpSpMkLst>
            <pc:docMk/>
            <pc:sldMk cId="1251148445" sldId="685"/>
            <ac:grpSpMk id="79" creationId="{2526C807-5F1B-1E2B-64C5-B0894FAE0A67}"/>
          </ac:grpSpMkLst>
        </pc:grpChg>
        <pc:grpChg chg="add">
          <ac:chgData name="Felix Hochleitner" userId="fec2ba72-c17b-448f-b567-7faa5c101dbf" providerId="ADAL" clId="{A348DC90-5037-1C4B-B722-BBB35641FE29}" dt="2024-11-12T17:09:23.317" v="217" actId="164"/>
          <ac:grpSpMkLst>
            <pc:docMk/>
            <pc:sldMk cId="1251148445" sldId="685"/>
            <ac:grpSpMk id="83" creationId="{B0E30409-19F9-975D-D46A-F5CC2B285E7A}"/>
          </ac:grpSpMkLst>
        </pc:grpChg>
        <pc:grpChg chg="add">
          <ac:chgData name="Felix Hochleitner" userId="fec2ba72-c17b-448f-b567-7faa5c101dbf" providerId="ADAL" clId="{A348DC90-5037-1C4B-B722-BBB35641FE29}" dt="2024-11-12T17:09:33.735" v="218" actId="164"/>
          <ac:grpSpMkLst>
            <pc:docMk/>
            <pc:sldMk cId="1251148445" sldId="685"/>
            <ac:grpSpMk id="84" creationId="{4A83526B-092A-3267-DD27-70AD942FAC0C}"/>
          </ac:grpSpMkLst>
        </pc:grpChg>
        <pc:grpChg chg="add">
          <ac:chgData name="Felix Hochleitner" userId="fec2ba72-c17b-448f-b567-7faa5c101dbf" providerId="ADAL" clId="{A348DC90-5037-1C4B-B722-BBB35641FE29}" dt="2024-11-12T17:10:41.927" v="219" actId="164"/>
          <ac:grpSpMkLst>
            <pc:docMk/>
            <pc:sldMk cId="1251148445" sldId="685"/>
            <ac:grpSpMk id="85" creationId="{602B6F2B-1B27-3ADB-8DD7-A2152D3841D6}"/>
          </ac:grpSpMkLst>
        </pc:grpChg>
        <pc:grpChg chg="add">
          <ac:chgData name="Felix Hochleitner" userId="fec2ba72-c17b-448f-b567-7faa5c101dbf" providerId="ADAL" clId="{A348DC90-5037-1C4B-B722-BBB35641FE29}" dt="2024-11-12T17:10:51.633" v="220" actId="164"/>
          <ac:grpSpMkLst>
            <pc:docMk/>
            <pc:sldMk cId="1251148445" sldId="685"/>
            <ac:grpSpMk id="86" creationId="{AA2B5C66-6722-D3F1-922A-E23B710061A2}"/>
          </ac:grpSpMkLst>
        </pc:grpChg>
        <pc:grpChg chg="add">
          <ac:chgData name="Felix Hochleitner" userId="fec2ba72-c17b-448f-b567-7faa5c101dbf" providerId="ADAL" clId="{A348DC90-5037-1C4B-B722-BBB35641FE29}" dt="2024-11-13T09:19:59.318" v="366" actId="164"/>
          <ac:grpSpMkLst>
            <pc:docMk/>
            <pc:sldMk cId="1251148445" sldId="685"/>
            <ac:grpSpMk id="92" creationId="{3953ED69-3269-444B-2A85-53F2BE482E86}"/>
          </ac:grpSpMkLst>
        </pc:grpChg>
        <pc:grpChg chg="add">
          <ac:chgData name="Felix Hochleitner" userId="fec2ba72-c17b-448f-b567-7faa5c101dbf" providerId="ADAL" clId="{A348DC90-5037-1C4B-B722-BBB35641FE29}" dt="2024-11-13T09:29:06.702" v="415" actId="164"/>
          <ac:grpSpMkLst>
            <pc:docMk/>
            <pc:sldMk cId="1251148445" sldId="685"/>
            <ac:grpSpMk id="93" creationId="{E16291B8-4A97-EE62-3845-69D72E50BA55}"/>
          </ac:grpSpMkLst>
        </pc:grpChg>
        <pc:grpChg chg="add">
          <ac:chgData name="Felix Hochleitner" userId="fec2ba72-c17b-448f-b567-7faa5c101dbf" providerId="ADAL" clId="{A348DC90-5037-1C4B-B722-BBB35641FE29}" dt="2024-11-13T09:29:14.203" v="416" actId="164"/>
          <ac:grpSpMkLst>
            <pc:docMk/>
            <pc:sldMk cId="1251148445" sldId="685"/>
            <ac:grpSpMk id="94" creationId="{4EADECB2-2C3F-7722-DDA4-B5A6F87266F8}"/>
          </ac:grpSpMkLst>
        </pc:grpChg>
        <pc:cxnChg chg="mod">
          <ac:chgData name="Felix Hochleitner" userId="fec2ba72-c17b-448f-b567-7faa5c101dbf" providerId="ADAL" clId="{A348DC90-5037-1C4B-B722-BBB35641FE29}" dt="2024-11-12T17:07:25.123" v="206"/>
          <ac:cxnSpMkLst>
            <pc:docMk/>
            <pc:sldMk cId="1251148445" sldId="685"/>
            <ac:cxnSpMk id="35" creationId="{9463D98B-5AA2-0444-3FC8-17CF50EA7783}"/>
          </ac:cxnSpMkLst>
        </pc:cxnChg>
        <pc:cxnChg chg="mod">
          <ac:chgData name="Felix Hochleitner" userId="fec2ba72-c17b-448f-b567-7faa5c101dbf" providerId="ADAL" clId="{A348DC90-5037-1C4B-B722-BBB35641FE29}" dt="2024-11-12T17:07:25.123" v="206"/>
          <ac:cxnSpMkLst>
            <pc:docMk/>
            <pc:sldMk cId="1251148445" sldId="685"/>
            <ac:cxnSpMk id="37" creationId="{5065B15C-B726-7CFF-D34E-A33CB4AAFBC9}"/>
          </ac:cxnSpMkLst>
        </pc:cxnChg>
        <pc:cxnChg chg="add mod">
          <ac:chgData name="Felix Hochleitner" userId="fec2ba72-c17b-448f-b567-7faa5c101dbf" providerId="ADAL" clId="{A348DC90-5037-1C4B-B722-BBB35641FE29}" dt="2024-11-12T17:07:25.123" v="206"/>
          <ac:cxnSpMkLst>
            <pc:docMk/>
            <pc:sldMk cId="1251148445" sldId="685"/>
            <ac:cxnSpMk id="45" creationId="{11D1863B-D975-2D87-1353-70E98FB0B131}"/>
          </ac:cxnSpMkLst>
        </pc:cxnChg>
        <pc:cxnChg chg="add mod">
          <ac:chgData name="Felix Hochleitner" userId="fec2ba72-c17b-448f-b567-7faa5c101dbf" providerId="ADAL" clId="{A348DC90-5037-1C4B-B722-BBB35641FE29}" dt="2024-11-12T17:07:25.123" v="206"/>
          <ac:cxnSpMkLst>
            <pc:docMk/>
            <pc:sldMk cId="1251148445" sldId="685"/>
            <ac:cxnSpMk id="47" creationId="{0A3D0CB3-C390-9E5E-67C5-A2AF5BB2D69F}"/>
          </ac:cxnSpMkLst>
        </pc:cxnChg>
        <pc:cxnChg chg="add mod">
          <ac:chgData name="Felix Hochleitner" userId="fec2ba72-c17b-448f-b567-7faa5c101dbf" providerId="ADAL" clId="{A348DC90-5037-1C4B-B722-BBB35641FE29}" dt="2024-11-12T17:07:25.123" v="206"/>
          <ac:cxnSpMkLst>
            <pc:docMk/>
            <pc:sldMk cId="1251148445" sldId="685"/>
            <ac:cxnSpMk id="48" creationId="{61EB56BC-4F5A-ADAE-2E61-3B6A0D16164C}"/>
          </ac:cxnSpMkLst>
        </pc:cxnChg>
        <pc:cxnChg chg="add mod">
          <ac:chgData name="Felix Hochleitner" userId="fec2ba72-c17b-448f-b567-7faa5c101dbf" providerId="ADAL" clId="{A348DC90-5037-1C4B-B722-BBB35641FE29}" dt="2024-11-12T17:07:25.123" v="206"/>
          <ac:cxnSpMkLst>
            <pc:docMk/>
            <pc:sldMk cId="1251148445" sldId="685"/>
            <ac:cxnSpMk id="52" creationId="{46745554-2E54-088A-9571-90950428C38C}"/>
          </ac:cxnSpMkLst>
        </pc:cxnChg>
        <pc:cxnChg chg="add mod">
          <ac:chgData name="Felix Hochleitner" userId="fec2ba72-c17b-448f-b567-7faa5c101dbf" providerId="ADAL" clId="{A348DC90-5037-1C4B-B722-BBB35641FE29}" dt="2024-11-12T17:07:25.123" v="206"/>
          <ac:cxnSpMkLst>
            <pc:docMk/>
            <pc:sldMk cId="1251148445" sldId="685"/>
            <ac:cxnSpMk id="53" creationId="{CA6FC40E-352B-EF06-6E57-63C55A4B377F}"/>
          </ac:cxnSpMkLst>
        </pc:cxnChg>
        <pc:cxnChg chg="mod">
          <ac:chgData name="Felix Hochleitner" userId="fec2ba72-c17b-448f-b567-7faa5c101dbf" providerId="ADAL" clId="{A348DC90-5037-1C4B-B722-BBB35641FE29}" dt="2024-11-12T17:07:32.733" v="207"/>
          <ac:cxnSpMkLst>
            <pc:docMk/>
            <pc:sldMk cId="1251148445" sldId="685"/>
            <ac:cxnSpMk id="60" creationId="{087E3799-E255-715E-801C-B025A630A8AB}"/>
          </ac:cxnSpMkLst>
        </pc:cxnChg>
        <pc:cxnChg chg="mod">
          <ac:chgData name="Felix Hochleitner" userId="fec2ba72-c17b-448f-b567-7faa5c101dbf" providerId="ADAL" clId="{A348DC90-5037-1C4B-B722-BBB35641FE29}" dt="2024-11-12T17:07:32.733" v="207"/>
          <ac:cxnSpMkLst>
            <pc:docMk/>
            <pc:sldMk cId="1251148445" sldId="685"/>
            <ac:cxnSpMk id="62" creationId="{89646E42-C61D-C3A5-1393-9ED23522E306}"/>
          </ac:cxnSpMkLst>
        </pc:cxnChg>
        <pc:cxnChg chg="add mod">
          <ac:chgData name="Felix Hochleitner" userId="fec2ba72-c17b-448f-b567-7faa5c101dbf" providerId="ADAL" clId="{A348DC90-5037-1C4B-B722-BBB35641FE29}" dt="2024-11-12T17:07:32.733" v="207"/>
          <ac:cxnSpMkLst>
            <pc:docMk/>
            <pc:sldMk cId="1251148445" sldId="685"/>
            <ac:cxnSpMk id="70" creationId="{D73F2852-D7FE-55AC-216B-6FFCF5E390E9}"/>
          </ac:cxnSpMkLst>
        </pc:cxnChg>
        <pc:cxnChg chg="add mod">
          <ac:chgData name="Felix Hochleitner" userId="fec2ba72-c17b-448f-b567-7faa5c101dbf" providerId="ADAL" clId="{A348DC90-5037-1C4B-B722-BBB35641FE29}" dt="2024-11-12T17:07:32.733" v="207"/>
          <ac:cxnSpMkLst>
            <pc:docMk/>
            <pc:sldMk cId="1251148445" sldId="685"/>
            <ac:cxnSpMk id="72" creationId="{40A320B8-493F-7973-2F86-2E7BD8E57E8D}"/>
          </ac:cxnSpMkLst>
        </pc:cxnChg>
        <pc:cxnChg chg="add mod">
          <ac:chgData name="Felix Hochleitner" userId="fec2ba72-c17b-448f-b567-7faa5c101dbf" providerId="ADAL" clId="{A348DC90-5037-1C4B-B722-BBB35641FE29}" dt="2024-11-12T17:07:32.733" v="207"/>
          <ac:cxnSpMkLst>
            <pc:docMk/>
            <pc:sldMk cId="1251148445" sldId="685"/>
            <ac:cxnSpMk id="73" creationId="{7BCB29D2-D71C-8BD0-634E-1BCD7A35E8E0}"/>
          </ac:cxnSpMkLst>
        </pc:cxnChg>
        <pc:cxnChg chg="add mod">
          <ac:chgData name="Felix Hochleitner" userId="fec2ba72-c17b-448f-b567-7faa5c101dbf" providerId="ADAL" clId="{A348DC90-5037-1C4B-B722-BBB35641FE29}" dt="2024-11-12T17:07:32.733" v="207"/>
          <ac:cxnSpMkLst>
            <pc:docMk/>
            <pc:sldMk cId="1251148445" sldId="685"/>
            <ac:cxnSpMk id="77" creationId="{3C867A4E-7AD7-541D-B1A7-B8655DC31E38}"/>
          </ac:cxnSpMkLst>
        </pc:cxnChg>
        <pc:cxnChg chg="add mod">
          <ac:chgData name="Felix Hochleitner" userId="fec2ba72-c17b-448f-b567-7faa5c101dbf" providerId="ADAL" clId="{A348DC90-5037-1C4B-B722-BBB35641FE29}" dt="2024-11-12T17:07:32.733" v="207"/>
          <ac:cxnSpMkLst>
            <pc:docMk/>
            <pc:sldMk cId="1251148445" sldId="685"/>
            <ac:cxnSpMk id="78" creationId="{203BE878-AD69-1C3B-27DE-F3842D10B2BC}"/>
          </ac:cxnSpMkLst>
        </pc:cxnChg>
        <pc:cxnChg chg="add mod">
          <ac:chgData name="Felix Hochleitner" userId="fec2ba72-c17b-448f-b567-7faa5c101dbf" providerId="ADAL" clId="{A348DC90-5037-1C4B-B722-BBB35641FE29}" dt="2024-11-12T17:13:44.780" v="353" actId="692"/>
          <ac:cxnSpMkLst>
            <pc:docMk/>
            <pc:sldMk cId="1251148445" sldId="685"/>
            <ac:cxnSpMk id="88" creationId="{77B1E9BD-F192-7904-2E08-8D1B21774F3C}"/>
          </ac:cxnSpMkLst>
        </pc:cxnChg>
        <pc:cxnChg chg="add mod">
          <ac:chgData name="Felix Hochleitner" userId="fec2ba72-c17b-448f-b567-7faa5c101dbf" providerId="ADAL" clId="{A348DC90-5037-1C4B-B722-BBB35641FE29}" dt="2024-11-12T17:12:38.637" v="262"/>
          <ac:cxnSpMkLst>
            <pc:docMk/>
            <pc:sldMk cId="1251148445" sldId="685"/>
            <ac:cxnSpMk id="90" creationId="{A59EAFB9-D32C-CBC6-7AB2-7914ACB10C57}"/>
          </ac:cxnSpMkLst>
        </pc:cxnChg>
      </pc:sldChg>
      <pc:sldChg chg="addSp delSp modSp add mod modClrScheme delAnim modAnim chgLayout modNotesTx">
        <pc:chgData name="Felix Hochleitner" userId="fec2ba72-c17b-448f-b567-7faa5c101dbf" providerId="ADAL" clId="{A348DC90-5037-1C4B-B722-BBB35641FE29}" dt="2024-11-13T16:14:50.748" v="942" actId="20577"/>
        <pc:sldMkLst>
          <pc:docMk/>
          <pc:sldMk cId="1225299944" sldId="686"/>
        </pc:sldMkLst>
        <pc:spChg chg="mod">
          <ac:chgData name="Felix Hochleitner" userId="fec2ba72-c17b-448f-b567-7faa5c101dbf" providerId="ADAL" clId="{A348DC90-5037-1C4B-B722-BBB35641FE29}" dt="2024-11-13T15:55:14.543" v="936" actId="26606"/>
          <ac:spMkLst>
            <pc:docMk/>
            <pc:sldMk cId="1225299944" sldId="686"/>
            <ac:spMk id="2" creationId="{99B6D9A5-2414-51D7-E811-FF17B21622D8}"/>
          </ac:spMkLst>
        </pc:spChg>
        <pc:spChg chg="mod">
          <ac:chgData name="Felix Hochleitner" userId="fec2ba72-c17b-448f-b567-7faa5c101dbf" providerId="ADAL" clId="{A348DC90-5037-1C4B-B722-BBB35641FE29}" dt="2024-11-13T15:55:14.543" v="936" actId="26606"/>
          <ac:spMkLst>
            <pc:docMk/>
            <pc:sldMk cId="1225299944" sldId="686"/>
            <ac:spMk id="3" creationId="{A8ED16F2-AEC6-CFD8-28F3-C6B68B105819}"/>
          </ac:spMkLst>
        </pc:spChg>
        <pc:spChg chg="add mod">
          <ac:chgData name="Felix Hochleitner" userId="fec2ba72-c17b-448f-b567-7faa5c101dbf" providerId="ADAL" clId="{A348DC90-5037-1C4B-B722-BBB35641FE29}" dt="2024-11-13T15:39:28.521" v="570" actId="767"/>
          <ac:spMkLst>
            <pc:docMk/>
            <pc:sldMk cId="1225299944" sldId="686"/>
            <ac:spMk id="4" creationId="{8A1003DA-DD06-5323-9F3B-A8F859F2E02E}"/>
          </ac:spMkLst>
        </pc:spChg>
        <pc:spChg chg="mod">
          <ac:chgData name="Felix Hochleitner" userId="fec2ba72-c17b-448f-b567-7faa5c101dbf" providerId="ADAL" clId="{A348DC90-5037-1C4B-B722-BBB35641FE29}" dt="2024-11-13T16:14:50.748" v="942" actId="20577"/>
          <ac:spMkLst>
            <pc:docMk/>
            <pc:sldMk cId="1225299944" sldId="686"/>
            <ac:spMk id="28" creationId="{618D96A2-2EE6-8D9E-5C2B-4FD1627BEA85}"/>
          </ac:spMkLst>
        </pc:spChg>
        <pc:spChg chg="mod">
          <ac:chgData name="Felix Hochleitner" userId="fec2ba72-c17b-448f-b567-7faa5c101dbf" providerId="ADAL" clId="{A348DC90-5037-1C4B-B722-BBB35641FE29}" dt="2024-11-13T15:39:29.390" v="571" actId="20577"/>
          <ac:spMkLst>
            <pc:docMk/>
            <pc:sldMk cId="1225299944" sldId="686"/>
            <ac:spMk id="39" creationId="{B1A857F2-1491-0991-74FF-F8B4BB326AA3}"/>
          </ac:spMkLst>
        </pc:spChg>
        <pc:spChg chg="del">
          <ac:chgData name="Felix Hochleitner" userId="fec2ba72-c17b-448f-b567-7faa5c101dbf" providerId="ADAL" clId="{A348DC90-5037-1C4B-B722-BBB35641FE29}" dt="2024-11-13T15:39:35.787" v="573" actId="478"/>
          <ac:spMkLst>
            <pc:docMk/>
            <pc:sldMk cId="1225299944" sldId="686"/>
            <ac:spMk id="87" creationId="{E8EC6A6E-3DA0-1E35-EF3E-66C0DB022113}"/>
          </ac:spMkLst>
        </pc:spChg>
        <pc:spChg chg="del topLvl">
          <ac:chgData name="Felix Hochleitner" userId="fec2ba72-c17b-448f-b567-7faa5c101dbf" providerId="ADAL" clId="{A348DC90-5037-1C4B-B722-BBB35641FE29}" dt="2024-11-13T15:39:35.787" v="573" actId="478"/>
          <ac:spMkLst>
            <pc:docMk/>
            <pc:sldMk cId="1225299944" sldId="686"/>
            <ac:spMk id="91" creationId="{0CF3DB2A-5C36-7646-94E4-A5E1198CAD33}"/>
          </ac:spMkLst>
        </pc:spChg>
        <pc:grpChg chg="del">
          <ac:chgData name="Felix Hochleitner" userId="fec2ba72-c17b-448f-b567-7faa5c101dbf" providerId="ADAL" clId="{A348DC90-5037-1C4B-B722-BBB35641FE29}" dt="2024-11-13T15:39:32.749" v="572" actId="478"/>
          <ac:grpSpMkLst>
            <pc:docMk/>
            <pc:sldMk cId="1225299944" sldId="686"/>
            <ac:grpSpMk id="31" creationId="{623B1EA8-5F78-2D1A-A6E8-F85FCC58B9E3}"/>
          </ac:grpSpMkLst>
        </pc:grpChg>
        <pc:grpChg chg="del">
          <ac:chgData name="Felix Hochleitner" userId="fec2ba72-c17b-448f-b567-7faa5c101dbf" providerId="ADAL" clId="{A348DC90-5037-1C4B-B722-BBB35641FE29}" dt="2024-11-13T15:39:19.456" v="566" actId="478"/>
          <ac:grpSpMkLst>
            <pc:docMk/>
            <pc:sldMk cId="1225299944" sldId="686"/>
            <ac:grpSpMk id="49" creationId="{DB8DE41F-C280-4A2F-C02F-5122151AEBA3}"/>
          </ac:grpSpMkLst>
        </pc:grpChg>
        <pc:grpChg chg="del">
          <ac:chgData name="Felix Hochleitner" userId="fec2ba72-c17b-448f-b567-7faa5c101dbf" providerId="ADAL" clId="{A348DC90-5037-1C4B-B722-BBB35641FE29}" dt="2024-11-13T15:39:19.456" v="566" actId="478"/>
          <ac:grpSpMkLst>
            <pc:docMk/>
            <pc:sldMk cId="1225299944" sldId="686"/>
            <ac:grpSpMk id="84" creationId="{CBCFA904-B48A-00E6-1A95-A7FB389D1BC1}"/>
          </ac:grpSpMkLst>
        </pc:grpChg>
        <pc:grpChg chg="del">
          <ac:chgData name="Felix Hochleitner" userId="fec2ba72-c17b-448f-b567-7faa5c101dbf" providerId="ADAL" clId="{A348DC90-5037-1C4B-B722-BBB35641FE29}" dt="2024-11-13T15:39:19.456" v="566" actId="478"/>
          <ac:grpSpMkLst>
            <pc:docMk/>
            <pc:sldMk cId="1225299944" sldId="686"/>
            <ac:grpSpMk id="85" creationId="{4A893035-6089-9848-B738-E38EEC720A3C}"/>
          </ac:grpSpMkLst>
        </pc:grpChg>
        <pc:grpChg chg="del">
          <ac:chgData name="Felix Hochleitner" userId="fec2ba72-c17b-448f-b567-7faa5c101dbf" providerId="ADAL" clId="{A348DC90-5037-1C4B-B722-BBB35641FE29}" dt="2024-11-13T15:39:35.787" v="573" actId="478"/>
          <ac:grpSpMkLst>
            <pc:docMk/>
            <pc:sldMk cId="1225299944" sldId="686"/>
            <ac:grpSpMk id="92" creationId="{7B98FAF6-277B-246E-D8C1-DE9714090BC6}"/>
          </ac:grpSpMkLst>
        </pc:grpChg>
        <pc:grpChg chg="del">
          <ac:chgData name="Felix Hochleitner" userId="fec2ba72-c17b-448f-b567-7faa5c101dbf" providerId="ADAL" clId="{A348DC90-5037-1C4B-B722-BBB35641FE29}" dt="2024-11-13T15:39:32.749" v="572" actId="478"/>
          <ac:grpSpMkLst>
            <pc:docMk/>
            <pc:sldMk cId="1225299944" sldId="686"/>
            <ac:grpSpMk id="93" creationId="{7264ADE6-4E92-864C-CCBF-5E0C8BA8BB2E}"/>
          </ac:grpSpMkLst>
        </pc:grpChg>
        <pc:grpChg chg="del">
          <ac:chgData name="Felix Hochleitner" userId="fec2ba72-c17b-448f-b567-7faa5c101dbf" providerId="ADAL" clId="{A348DC90-5037-1C4B-B722-BBB35641FE29}" dt="2024-11-13T15:39:32.749" v="572" actId="478"/>
          <ac:grpSpMkLst>
            <pc:docMk/>
            <pc:sldMk cId="1225299944" sldId="686"/>
            <ac:grpSpMk id="94" creationId="{DFB84BF7-7309-3B3B-48D7-DB105DB28904}"/>
          </ac:grpSpMkLst>
        </pc:grpChg>
        <pc:picChg chg="add mod">
          <ac:chgData name="Felix Hochleitner" userId="fec2ba72-c17b-448f-b567-7faa5c101dbf" providerId="ADAL" clId="{A348DC90-5037-1C4B-B722-BBB35641FE29}" dt="2024-11-13T15:55:16.068" v="937" actId="27614"/>
          <ac:picMkLst>
            <pc:docMk/>
            <pc:sldMk cId="1225299944" sldId="686"/>
            <ac:picMk id="5" creationId="{0D49B0F7-0966-59EE-A7F9-CAFD3016B0A0}"/>
          </ac:picMkLst>
        </pc:picChg>
        <pc:cxnChg chg="mod">
          <ac:chgData name="Felix Hochleitner" userId="fec2ba72-c17b-448f-b567-7faa5c101dbf" providerId="ADAL" clId="{A348DC90-5037-1C4B-B722-BBB35641FE29}" dt="2024-11-13T15:39:32.749" v="572" actId="478"/>
          <ac:cxnSpMkLst>
            <pc:docMk/>
            <pc:sldMk cId="1225299944" sldId="686"/>
            <ac:cxnSpMk id="35" creationId="{A8665421-FDEB-7B12-83BF-A394626F2378}"/>
          </ac:cxnSpMkLst>
        </pc:cxnChg>
        <pc:cxnChg chg="del">
          <ac:chgData name="Felix Hochleitner" userId="fec2ba72-c17b-448f-b567-7faa5c101dbf" providerId="ADAL" clId="{A348DC90-5037-1C4B-B722-BBB35641FE29}" dt="2024-11-13T15:39:32.749" v="572" actId="478"/>
          <ac:cxnSpMkLst>
            <pc:docMk/>
            <pc:sldMk cId="1225299944" sldId="686"/>
            <ac:cxnSpMk id="45" creationId="{C0D86A13-14DB-9A14-66FF-1FAE66F41797}"/>
          </ac:cxnSpMkLst>
        </pc:cxnChg>
        <pc:cxnChg chg="del">
          <ac:chgData name="Felix Hochleitner" userId="fec2ba72-c17b-448f-b567-7faa5c101dbf" providerId="ADAL" clId="{A348DC90-5037-1C4B-B722-BBB35641FE29}" dt="2024-11-13T15:39:32.749" v="572" actId="478"/>
          <ac:cxnSpMkLst>
            <pc:docMk/>
            <pc:sldMk cId="1225299944" sldId="686"/>
            <ac:cxnSpMk id="47" creationId="{1446FBE4-94C3-C914-90AA-D06AD172FDB2}"/>
          </ac:cxnSpMkLst>
        </pc:cxnChg>
        <pc:cxnChg chg="del">
          <ac:chgData name="Felix Hochleitner" userId="fec2ba72-c17b-448f-b567-7faa5c101dbf" providerId="ADAL" clId="{A348DC90-5037-1C4B-B722-BBB35641FE29}" dt="2024-11-13T15:39:32.749" v="572" actId="478"/>
          <ac:cxnSpMkLst>
            <pc:docMk/>
            <pc:sldMk cId="1225299944" sldId="686"/>
            <ac:cxnSpMk id="52" creationId="{C3BB32EB-7E0A-3D4B-ADBA-122EF17B1A64}"/>
          </ac:cxnSpMkLst>
        </pc:cxnChg>
        <pc:cxnChg chg="del">
          <ac:chgData name="Felix Hochleitner" userId="fec2ba72-c17b-448f-b567-7faa5c101dbf" providerId="ADAL" clId="{A348DC90-5037-1C4B-B722-BBB35641FE29}" dt="2024-11-13T15:39:32.749" v="572" actId="478"/>
          <ac:cxnSpMkLst>
            <pc:docMk/>
            <pc:sldMk cId="1225299944" sldId="686"/>
            <ac:cxnSpMk id="53" creationId="{25EC8E92-B15D-CAA8-DD75-1B537760D900}"/>
          </ac:cxnSpMkLst>
        </pc:cxnChg>
        <pc:cxnChg chg="del topLvl">
          <ac:chgData name="Felix Hochleitner" userId="fec2ba72-c17b-448f-b567-7faa5c101dbf" providerId="ADAL" clId="{A348DC90-5037-1C4B-B722-BBB35641FE29}" dt="2024-11-13T15:39:35.787" v="573" actId="478"/>
          <ac:cxnSpMkLst>
            <pc:docMk/>
            <pc:sldMk cId="1225299944" sldId="686"/>
            <ac:cxnSpMk id="88" creationId="{3DB679B8-0BAF-E97D-911E-E518F85426ED}"/>
          </ac:cxnSpMkLst>
        </pc:cxnChg>
      </pc:sldChg>
      <pc:sldChg chg="add del ord">
        <pc:chgData name="Felix Hochleitner" userId="fec2ba72-c17b-448f-b567-7faa5c101dbf" providerId="ADAL" clId="{A348DC90-5037-1C4B-B722-BBB35641FE29}" dt="2024-11-13T11:01:15.938" v="521" actId="2696"/>
        <pc:sldMkLst>
          <pc:docMk/>
          <pc:sldMk cId="1407352168" sldId="6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F6C5E-3269-EC47-B58B-9C12BA299530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54843-902C-7347-A44F-461C7EE83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5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Introduction</a:t>
            </a:r>
            <a:r>
              <a:rPr lang="de-DE" dirty="0"/>
              <a:t> Storyline: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New Project / Greenfield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on-</a:t>
            </a:r>
            <a:r>
              <a:rPr lang="de-DE" dirty="0" err="1"/>
              <a:t>premises</a:t>
            </a:r>
            <a:r>
              <a:rPr lang="de-DE" dirty="0"/>
              <a:t>.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IaC</a:t>
            </a:r>
            <a:r>
              <a:rPr lang="de-DE" dirty="0"/>
              <a:t> at all.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Evaluate</a:t>
            </a:r>
            <a:r>
              <a:rPr lang="de-DE" dirty="0"/>
              <a:t> Technologies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Crossplane</a:t>
            </a:r>
            <a:r>
              <a:rPr lang="de-DE" dirty="0"/>
              <a:t> and </a:t>
            </a:r>
            <a:r>
              <a:rPr lang="de-DE" dirty="0" err="1"/>
              <a:t>Pulumi</a:t>
            </a:r>
            <a:r>
              <a:rPr lang="de-DE" dirty="0"/>
              <a:t> </a:t>
            </a:r>
            <a:r>
              <a:rPr lang="de-DE" dirty="0" err="1"/>
              <a:t>Contenders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spotify</a:t>
            </a:r>
            <a:r>
              <a:rPr lang="de-DE" dirty="0"/>
              <a:t> </a:t>
            </a:r>
            <a:r>
              <a:rPr lang="de-DE" dirty="0" err="1"/>
              <a:t>provider</a:t>
            </a:r>
            <a:r>
              <a:rPr lang="de-DE" dirty="0"/>
              <a:t> and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out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myself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beginn: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: </a:t>
            </a:r>
            <a:r>
              <a:rPr lang="de-DE" dirty="0" err="1"/>
              <a:t>terraform</a:t>
            </a:r>
            <a:r>
              <a:rPr lang="de-DE" dirty="0"/>
              <a:t>, </a:t>
            </a:r>
            <a:r>
              <a:rPr lang="de-DE" dirty="0" err="1"/>
              <a:t>pulumi</a:t>
            </a:r>
            <a:r>
              <a:rPr lang="de-DE" dirty="0"/>
              <a:t>, cdk8s, </a:t>
            </a:r>
            <a:r>
              <a:rPr lang="de-DE" dirty="0" err="1"/>
              <a:t>crossplane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1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8D211-1E81-B9AA-63E8-1F1FDE9A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0021A64-B80C-1CF9-6CBD-C4C84FD9C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8C9B76-E54A-1A60-65E0-AE11E3AB9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defacto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(and </a:t>
            </a:r>
            <a:r>
              <a:rPr lang="de-DE" dirty="0" err="1"/>
              <a:t>more</a:t>
            </a:r>
            <a:r>
              <a:rPr lang="de-DE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reconciliation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Self-</a:t>
            </a:r>
            <a:r>
              <a:rPr lang="de-DE" dirty="0" err="1"/>
              <a:t>healing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GitOps</a:t>
            </a:r>
            <a:r>
              <a:rPr lang="de-DE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source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Audit </a:t>
            </a:r>
            <a:r>
              <a:rPr lang="de-DE" dirty="0" err="1"/>
              <a:t>trail</a:t>
            </a:r>
            <a:r>
              <a:rPr lang="de-DE" dirty="0"/>
              <a:t> on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Merge</a:t>
            </a:r>
            <a:r>
              <a:rPr lang="de-DE" dirty="0"/>
              <a:t>-/Pull-Request </a:t>
            </a:r>
            <a:r>
              <a:rPr lang="de-DE" dirty="0" err="1"/>
              <a:t>reviews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rollbacks</a:t>
            </a:r>
            <a:r>
              <a:rPr lang="de-DE" dirty="0"/>
              <a:t> and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reverts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reconciliation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FAAE8C-A9F5-F25B-1BC8-D1C667B30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85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7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D965-3C98-159C-C5B6-0D2F5A96D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E90685-06F2-0206-E602-98E90677F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362A7C-F645-8715-7A1F-B70CC62E0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unified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plane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and </a:t>
            </a:r>
            <a:r>
              <a:rPr lang="de-DE" dirty="0" err="1"/>
              <a:t>infrastructure</a:t>
            </a:r>
            <a:endParaRPr lang="de-DE" dirty="0"/>
          </a:p>
          <a:p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leverage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RBAC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admissions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enforcement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5E36D0-987F-E4C7-666F-4480C38B1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86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558E9-5F3E-7F96-541C-237AFC9B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0BDCD3-02B3-B3AB-2FE4-509BD3E21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F278B2-0901-F22A-97C6-F3C3D4D1E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Providers:  </a:t>
            </a:r>
            <a:r>
              <a:rPr lang="de-DE" dirty="0" err="1"/>
              <a:t>define</a:t>
            </a:r>
            <a:r>
              <a:rPr lang="de-DE" dirty="0"/>
              <a:t> interface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providers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APIS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Managed</a:t>
            </a:r>
            <a:r>
              <a:rPr lang="de-DE" dirty="0"/>
              <a:t> Resources: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crossplane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Composite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Definitions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Define</a:t>
            </a:r>
            <a:r>
              <a:rPr lang="de-DE" dirty="0"/>
              <a:t> interface/high-level </a:t>
            </a:r>
            <a:r>
              <a:rPr lang="de-DE" dirty="0" err="1"/>
              <a:t>abstractions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consumed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OpenAPI</a:t>
            </a:r>
            <a:r>
              <a:rPr lang="de-DE" dirty="0"/>
              <a:t> V3 </a:t>
            </a:r>
            <a:r>
              <a:rPr lang="de-DE" dirty="0" err="1"/>
              <a:t>Spec</a:t>
            </a:r>
            <a:r>
              <a:rPr lang="de-DE" dirty="0"/>
              <a:t>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Gets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Custom </a:t>
            </a:r>
            <a:r>
              <a:rPr lang="de-DE" dirty="0" err="1"/>
              <a:t>Resource</a:t>
            </a:r>
            <a:r>
              <a:rPr lang="de-DE" dirty="0"/>
              <a:t> Definition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Compositions</a:t>
            </a:r>
            <a:r>
              <a:rPr lang="de-DE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Implementation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XRD Interface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Contain</a:t>
            </a:r>
            <a:r>
              <a:rPr lang="de-DE" dirty="0"/>
              <a:t> multiple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. Providers and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configurable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XRD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multiple </a:t>
            </a:r>
            <a:r>
              <a:rPr lang="de-DE" dirty="0" err="1"/>
              <a:t>compositions</a:t>
            </a:r>
            <a:r>
              <a:rPr lang="de-DE" dirty="0"/>
              <a:t>. Think Database XRD </a:t>
            </a:r>
            <a:r>
              <a:rPr lang="de-DE" dirty="0" err="1"/>
              <a:t>for</a:t>
            </a:r>
            <a:r>
              <a:rPr lang="de-DE" dirty="0"/>
              <a:t> Azure, GCP, AWS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Claims: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instantiation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XRD. </a:t>
            </a:r>
            <a:r>
              <a:rPr lang="de-DE" dirty="0" err="1"/>
              <a:t>Declared</a:t>
            </a:r>
            <a:r>
              <a:rPr lang="de-DE" dirty="0"/>
              <a:t>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and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ressources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Additional Benefits: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Composite </a:t>
            </a:r>
            <a:r>
              <a:rPr lang="de-DE" dirty="0" err="1"/>
              <a:t>functions</a:t>
            </a:r>
            <a:r>
              <a:rPr lang="de-DE" dirty="0"/>
              <a:t>. </a:t>
            </a:r>
            <a:r>
              <a:rPr lang="de-DE" dirty="0" err="1"/>
              <a:t>Extensibility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B8DECA-3EB5-BCEB-95EC-EAD210EA4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1FB2A-5D63-0BAF-CB0E-38BE8BE1E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ABA9D6F-F047-7D5C-98E2-89301D96F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59CE6D-418C-F35B-0E9B-3A101F688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8ABF85-F8F2-4C15-29F6-8A2D44E9C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63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5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57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1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3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2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22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 was </a:t>
            </a:r>
            <a:r>
              <a:rPr lang="de-DE" dirty="0" err="1"/>
              <a:t>clickops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Manual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configruations</a:t>
            </a:r>
            <a:r>
              <a:rPr lang="de-DE" dirty="0"/>
              <a:t>. </a:t>
            </a:r>
            <a:r>
              <a:rPr lang="de-DE" dirty="0" err="1"/>
              <a:t>Databses</a:t>
            </a:r>
            <a:r>
              <a:rPr lang="de-DE" dirty="0"/>
              <a:t> etc.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Dedicated Admins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and </a:t>
            </a:r>
            <a:r>
              <a:rPr lang="de-DE" dirty="0" err="1"/>
              <a:t>everything</a:t>
            </a:r>
            <a:r>
              <a:rPr lang="de-DE" dirty="0"/>
              <a:t> was a </a:t>
            </a:r>
            <a:r>
              <a:rPr lang="de-DE" dirty="0" err="1"/>
              <a:t>beloved</a:t>
            </a:r>
            <a:r>
              <a:rPr lang="de-DE" dirty="0"/>
              <a:t> </a:t>
            </a:r>
            <a:r>
              <a:rPr lang="de-DE" dirty="0" err="1"/>
              <a:t>pet</a:t>
            </a:r>
            <a:r>
              <a:rPr lang="de-DE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prone</a:t>
            </a:r>
            <a:r>
              <a:rPr lang="de-DE" dirty="0"/>
              <a:t>. Not </a:t>
            </a:r>
            <a:r>
              <a:rPr lang="de-DE" dirty="0" err="1"/>
              <a:t>scalable</a:t>
            </a:r>
            <a:r>
              <a:rPr lang="de-DE" dirty="0"/>
              <a:t>. 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not </a:t>
            </a:r>
            <a:r>
              <a:rPr lang="de-DE" dirty="0" err="1"/>
              <a:t>repeatable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Standardization</a:t>
            </a:r>
            <a:r>
              <a:rPr lang="de-DE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Ansible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Chef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Puppet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89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ACBC3-C21C-927A-FA1C-787B5F61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5A57B0-E0CF-3DB4-5693-3107FCDAB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58C9906-6C3B-6C8D-FCE3-1D9215732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786D6D-014F-5158-6706-F4F27A39A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4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8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12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3984A-85AC-8C69-28F9-AF08E0D4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39237D-E6A5-A774-D434-2A4DC61FA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2603E2-9E5D-02AA-582B-AACB395B1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Good</a:t>
            </a:r>
            <a:endParaRPr lang="de-DE" dirty="0"/>
          </a:p>
          <a:p>
            <a:r>
              <a:rPr lang="en-US" dirty="0"/>
              <a:t>* Providers for everything</a:t>
            </a:r>
          </a:p>
          <a:p>
            <a:r>
              <a:rPr lang="en-US" dirty="0"/>
              <a:t>* Declarative language</a:t>
            </a:r>
          </a:p>
          <a:p>
            <a:r>
              <a:rPr lang="en-US" dirty="0"/>
              <a:t>* Modularity &amp; reusability</a:t>
            </a:r>
          </a:p>
          <a:p>
            <a:r>
              <a:rPr lang="en-US" dirty="0"/>
              <a:t>* State management</a:t>
            </a:r>
          </a:p>
          <a:p>
            <a:r>
              <a:rPr lang="en-US" dirty="0"/>
              <a:t>* Maturity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Community adoption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bad</a:t>
            </a:r>
          </a:p>
          <a:p>
            <a:r>
              <a:rPr lang="en-US" dirty="0"/>
              <a:t>* State management</a:t>
            </a:r>
          </a:p>
          <a:p>
            <a:r>
              <a:rPr lang="en-US" dirty="0"/>
              <a:t>* push-based / one-shot action</a:t>
            </a:r>
          </a:p>
          <a:p>
            <a:r>
              <a:rPr lang="en-US" dirty="0"/>
              <a:t>* Limited control structures</a:t>
            </a:r>
          </a:p>
          <a:p>
            <a:r>
              <a:rPr lang="en-US" dirty="0"/>
              <a:t>* Potential for drift</a:t>
            </a:r>
          </a:p>
          <a:p>
            <a:r>
              <a:rPr lang="en-US" dirty="0"/>
              <a:t>* Dependency management</a:t>
            </a:r>
          </a:p>
          <a:p>
            <a:r>
              <a:rPr lang="en-US" dirty="0"/>
              <a:t>* Complexity in large projects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8197DE-C578-FB7D-2E72-40AE85BAA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54843-902C-7347-A44F-461C7EE835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A755E93D-4A34-7449-994D-E79B0135DF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5057422" cy="3381904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Museo Sans 900" panose="02000000000000000000" pitchFamily="50" charset="0"/>
              </a:defRPr>
            </a:lvl1pPr>
          </a:lstStyle>
          <a:p>
            <a:r>
              <a:rPr lang="en-US" noProof="0"/>
              <a:t>Insert your Header here</a:t>
            </a:r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073C4210-17BC-5C47-A60D-12C0B70561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651022"/>
            <a:ext cx="5479591" cy="6067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Insert Subtitle here</a:t>
            </a:r>
          </a:p>
        </p:txBody>
      </p:sp>
      <p:sp>
        <p:nvSpPr>
          <p:cNvPr id="17" name="Rechteck 6">
            <a:extLst>
              <a:ext uri="{FF2B5EF4-FFF2-40B4-BE49-F238E27FC236}">
                <a16:creationId xmlns:a16="http://schemas.microsoft.com/office/drawing/2014/main" id="{2AD4462A-4CFB-8D40-A4E0-23F7C5B45EAE}"/>
              </a:ext>
            </a:extLst>
          </p:cNvPr>
          <p:cNvSpPr/>
          <p:nvPr userDrawn="1"/>
        </p:nvSpPr>
        <p:spPr>
          <a:xfrm rot="19908600">
            <a:off x="8451125" y="3205998"/>
            <a:ext cx="1238934" cy="4353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2A6D21-3F2F-E7AB-F375-7F3953B103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442" y="288886"/>
            <a:ext cx="1740368" cy="4085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EDEF343-BFC4-DB08-110E-B2B395C155FC}"/>
              </a:ext>
            </a:extLst>
          </p:cNvPr>
          <p:cNvSpPr/>
          <p:nvPr userDrawn="1"/>
        </p:nvSpPr>
        <p:spPr>
          <a:xfrm>
            <a:off x="10662834" y="6338807"/>
            <a:ext cx="1418095" cy="426203"/>
          </a:xfrm>
          <a:prstGeom prst="rect">
            <a:avLst/>
          </a:prstGeom>
          <a:solidFill>
            <a:srgbClr val="2C3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93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blatt Sqachs">
    <p:bg>
      <p:bgPr>
        <a:solidFill>
          <a:srgbClr val="1EA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2861B0B-B83B-4C80-83D3-F49B772656A4}"/>
              </a:ext>
            </a:extLst>
          </p:cNvPr>
          <p:cNvSpPr/>
          <p:nvPr userDrawn="1"/>
        </p:nvSpPr>
        <p:spPr>
          <a:xfrm rot="19908600">
            <a:off x="1965688" y="3463446"/>
            <a:ext cx="1238934" cy="4353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01C0A6-E167-1FD5-7197-7934B535AB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4625" y="2935088"/>
            <a:ext cx="672733" cy="4830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2C3747"/>
                </a:solidFill>
                <a:latin typeface="Museo Sans 100" panose="02000000000000000000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4B3D647-73C2-DC31-0B6A-E2DDFF1223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4625" y="3428999"/>
            <a:ext cx="5851138" cy="1103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Two lines make more sense for a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294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5002039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Two lines of title text are better than one.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5002039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349500"/>
            <a:ext cx="5005387" cy="3959860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endParaRPr lang="en-US"/>
          </a:p>
          <a:p>
            <a:r>
              <a:rPr lang="en-US"/>
              <a:t>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</a:t>
            </a:r>
          </a:p>
          <a:p>
            <a:r>
              <a:rPr lang="en-US"/>
              <a:t>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r>
              <a:rPr lang="en-US"/>
              <a:t>Duis autem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E06979-F699-7A4D-9863-7E6148C7FC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1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the icon</a:t>
            </a:r>
            <a:br>
              <a:rPr lang="en-US"/>
            </a:br>
            <a:r>
              <a:rPr lang="en-US"/>
              <a:t>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3898651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 userDrawn="1">
          <p15:clr>
            <a:srgbClr val="FBAE40"/>
          </p15:clr>
        </p15:guide>
        <p15:guide id="12" pos="347" userDrawn="1">
          <p15:clr>
            <a:srgbClr val="FBAE40"/>
          </p15:clr>
        </p15:guide>
        <p15:guide id="13" pos="35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5749" y="981075"/>
            <a:ext cx="5002069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Two lines of title text are better than one.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E203AB-06E5-024D-9720-7EEE21D7D1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1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the icon </a:t>
            </a:r>
            <a:br>
              <a:rPr lang="en-US"/>
            </a:br>
            <a:r>
              <a:rPr lang="en-US"/>
              <a:t>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35749" y="533400"/>
            <a:ext cx="5002069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7F05CA-43D2-3A45-8FE1-E6C81BBE67C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35750" y="2349499"/>
            <a:ext cx="5005388" cy="3990341"/>
          </a:xfrm>
          <a:prstGeom prst="rect">
            <a:avLst/>
          </a:prstGeom>
        </p:spPr>
        <p:txBody>
          <a:bodyPr/>
          <a:lstStyle>
            <a:lvl1pPr marL="285750" indent="-2857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endParaRPr lang="en-US"/>
          </a:p>
          <a:p>
            <a:r>
              <a:rPr lang="en-US"/>
              <a:t>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</a:t>
            </a:r>
          </a:p>
          <a:p>
            <a:r>
              <a:rPr lang="en-US"/>
              <a:t>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r>
              <a:rPr lang="en-US"/>
              <a:t>Duis autem</a:t>
            </a:r>
          </a:p>
        </p:txBody>
      </p:sp>
    </p:spTree>
    <p:extLst>
      <p:ext uri="{BB962C8B-B14F-4D97-AF65-F5344CB8AC3E}">
        <p14:creationId xmlns:p14="http://schemas.microsoft.com/office/powerpoint/2010/main" val="330566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5" pos="4180" userDrawn="1">
          <p15:clr>
            <a:srgbClr val="FBAE40"/>
          </p15:clr>
        </p15:guide>
        <p15:guide id="6" pos="5745">
          <p15:clr>
            <a:srgbClr val="FBAE40"/>
          </p15:clr>
        </p15:guide>
        <p15:guide id="8" pos="7333" userDrawn="1">
          <p15:clr>
            <a:srgbClr val="FBAE40"/>
          </p15:clr>
        </p15:guide>
        <p15:guide id="9" orient="horz" pos="370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with Contras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6CA473E-2FF5-0F47-89DA-B4629065936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5002039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Two lines of title text are better than one.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5002039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349500"/>
            <a:ext cx="5005387" cy="4000500"/>
          </a:xfrm>
          <a:prstGeom prst="rect">
            <a:avLst/>
          </a:prstGeom>
        </p:spPr>
        <p:txBody>
          <a:bodyPr/>
          <a:lstStyle>
            <a:lvl1pPr marL="285750" indent="-2857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endParaRPr lang="en-US"/>
          </a:p>
          <a:p>
            <a:r>
              <a:rPr lang="en-US"/>
              <a:t>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</a:t>
            </a:r>
          </a:p>
          <a:p>
            <a:r>
              <a:rPr lang="en-US"/>
              <a:t>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r>
              <a:rPr lang="en-US"/>
              <a:t>Duis autem</a:t>
            </a:r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11386BA0-976B-002A-40D7-FC45CB0B48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1">
                <a:solidFill>
                  <a:srgbClr val="1EAEE9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the icon</a:t>
            </a:r>
            <a:br>
              <a:rPr lang="en-US"/>
            </a:br>
            <a:r>
              <a:rPr lang="en-US"/>
              <a:t>to add a picture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BA1C25-3EB2-79BB-19FA-F9AB766A38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9329" y="6395219"/>
            <a:ext cx="1311220" cy="3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2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 userDrawn="1">
          <p15:clr>
            <a:srgbClr val="FBAE40"/>
          </p15:clr>
        </p15:guide>
        <p15:guide id="15" pos="41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eft with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6CA473E-2FF5-0F47-89DA-B4629065936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5002039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Two lines of title text are better than one.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5002039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349500"/>
            <a:ext cx="5005387" cy="4000500"/>
          </a:xfrm>
          <a:prstGeom prst="rect">
            <a:avLst/>
          </a:prstGeom>
        </p:spPr>
        <p:txBody>
          <a:bodyPr/>
          <a:lstStyle>
            <a:lvl1pPr marL="285750" indent="-2857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endParaRPr lang="en-US"/>
          </a:p>
          <a:p>
            <a:r>
              <a:rPr lang="en-US"/>
              <a:t>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</a:t>
            </a:r>
          </a:p>
          <a:p>
            <a:r>
              <a:rPr lang="en-US"/>
              <a:t>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r>
              <a:rPr lang="en-US"/>
              <a:t>Duis autem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490F388-45A8-156C-31C0-450E0C92EE0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78612" y="1532731"/>
            <a:ext cx="4930775" cy="3792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1EAEE9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AT"/>
              <a:t>Add Diagrams here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C01CC7-7F25-BE54-9E74-F99E834A7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9329" y="6395219"/>
            <a:ext cx="1311220" cy="3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31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 userDrawn="1">
          <p15:clr>
            <a:srgbClr val="FBAE40"/>
          </p15:clr>
        </p15:guide>
        <p15:guide id="15" pos="41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with Contras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6CA473E-2FF5-0F47-89DA-B46290659369}"/>
              </a:ext>
            </a:extLst>
          </p:cNvPr>
          <p:cNvSpPr/>
          <p:nvPr userDrawn="1"/>
        </p:nvSpPr>
        <p:spPr>
          <a:xfrm>
            <a:off x="5556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4641D8-B526-B641-AC33-2B41EA400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5749" y="981075"/>
            <a:ext cx="4993756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Two lines of title text are better than one.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CBD8C60-32D3-4E4A-854F-1B01412900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35749" y="533400"/>
            <a:ext cx="4993756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332E889C-B840-A7F6-386F-C93654DEAC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1">
                <a:solidFill>
                  <a:srgbClr val="1EAEE9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the icon</a:t>
            </a:r>
            <a:br>
              <a:rPr lang="en-US"/>
            </a:br>
            <a:r>
              <a:rPr lang="en-US"/>
              <a:t>to add a picture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CDF3FFB-D554-97E9-B31A-48AB9326FF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35750" y="2349499"/>
            <a:ext cx="5005388" cy="3990341"/>
          </a:xfrm>
          <a:prstGeom prst="rect">
            <a:avLst/>
          </a:prstGeom>
        </p:spPr>
        <p:txBody>
          <a:bodyPr/>
          <a:lstStyle>
            <a:lvl1pPr marL="285750" indent="-2857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endParaRPr lang="en-US"/>
          </a:p>
          <a:p>
            <a:r>
              <a:rPr lang="en-US"/>
              <a:t>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</a:t>
            </a:r>
          </a:p>
          <a:p>
            <a:r>
              <a:rPr lang="en-US"/>
              <a:t>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r>
              <a:rPr lang="en-US"/>
              <a:t>Duis autem</a:t>
            </a:r>
          </a:p>
        </p:txBody>
      </p:sp>
    </p:spTree>
    <p:extLst>
      <p:ext uri="{BB962C8B-B14F-4D97-AF65-F5344CB8AC3E}">
        <p14:creationId xmlns:p14="http://schemas.microsoft.com/office/powerpoint/2010/main" val="50011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 userDrawn="1">
          <p15:clr>
            <a:srgbClr val="FBAE40"/>
          </p15:clr>
        </p15:guide>
        <p15:guide id="15" pos="41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Right with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6CA473E-2FF5-0F47-89DA-B46290659369}"/>
              </a:ext>
            </a:extLst>
          </p:cNvPr>
          <p:cNvSpPr/>
          <p:nvPr userDrawn="1"/>
        </p:nvSpPr>
        <p:spPr>
          <a:xfrm>
            <a:off x="0" y="0"/>
            <a:ext cx="61015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4641D8-B526-B641-AC33-2B41EA400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5749" y="981075"/>
            <a:ext cx="4993756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Two lines of title text are better than one.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CBD8C60-32D3-4E4A-854F-1B01412900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35749" y="533400"/>
            <a:ext cx="4993756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CDF3FFB-D554-97E9-B31A-48AB9326FF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35750" y="2349499"/>
            <a:ext cx="5005388" cy="3990341"/>
          </a:xfrm>
          <a:prstGeom prst="rect">
            <a:avLst/>
          </a:prstGeom>
        </p:spPr>
        <p:txBody>
          <a:bodyPr/>
          <a:lstStyle>
            <a:lvl1pPr marL="285750" indent="-2857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endParaRPr lang="en-US"/>
          </a:p>
          <a:p>
            <a:r>
              <a:rPr lang="en-US"/>
              <a:t>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</a:t>
            </a:r>
          </a:p>
          <a:p>
            <a:r>
              <a:rPr lang="en-US"/>
              <a:t>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r>
              <a:rPr lang="en-US"/>
              <a:t>Duis autem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535149-D882-024E-F5DF-5BAED34330E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527" y="1532731"/>
            <a:ext cx="4930775" cy="3792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1EAEE9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AT"/>
              <a:t>Add Diagrams here</a:t>
            </a:r>
          </a:p>
        </p:txBody>
      </p:sp>
    </p:spTree>
    <p:extLst>
      <p:ext uri="{BB962C8B-B14F-4D97-AF65-F5344CB8AC3E}">
        <p14:creationId xmlns:p14="http://schemas.microsoft.com/office/powerpoint/2010/main" val="2292397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 userDrawn="1">
          <p15:clr>
            <a:srgbClr val="FBAE40"/>
          </p15:clr>
        </p15:guide>
        <p15:guide id="15" pos="41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This headline uses the whole length of your slide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13E285-2CF7-3D37-895F-42CC38DF74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349500"/>
            <a:ext cx="11112817" cy="4000500"/>
          </a:xfrm>
          <a:prstGeom prst="rect">
            <a:avLst/>
          </a:prstGeom>
        </p:spPr>
        <p:txBody>
          <a:bodyPr/>
          <a:lstStyle>
            <a:lvl1pPr marL="285750" indent="-2857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endParaRPr lang="en-US"/>
          </a:p>
          <a:p>
            <a:r>
              <a:rPr lang="en-US"/>
              <a:t>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</a:t>
            </a:r>
          </a:p>
          <a:p>
            <a:r>
              <a:rPr lang="en-US"/>
              <a:t>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r>
              <a:rPr lang="en-US"/>
              <a:t>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99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This headline uses the whole length of your slide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9442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without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A85FEF2-4462-1EC4-3860-32288E51C157}"/>
              </a:ext>
            </a:extLst>
          </p:cNvPr>
          <p:cNvSpPr/>
          <p:nvPr userDrawn="1"/>
        </p:nvSpPr>
        <p:spPr>
          <a:xfrm>
            <a:off x="10495280" y="6309360"/>
            <a:ext cx="1544320" cy="416560"/>
          </a:xfrm>
          <a:prstGeom prst="rect">
            <a:avLst/>
          </a:prstGeom>
          <a:solidFill>
            <a:srgbClr val="2C3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This headline uses the whole length of your slide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13E285-2CF7-3D37-895F-42CC38DF741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349500"/>
            <a:ext cx="7191057" cy="4000500"/>
          </a:xfrm>
          <a:prstGeom prst="rect">
            <a:avLst/>
          </a:prstGeom>
        </p:spPr>
        <p:txBody>
          <a:bodyPr/>
          <a:lstStyle>
            <a:lvl1pPr marL="285750" indent="-2857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endParaRPr lang="en-US"/>
          </a:p>
          <a:p>
            <a:r>
              <a:rPr lang="en-US"/>
              <a:t>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</a:t>
            </a:r>
          </a:p>
          <a:p>
            <a:r>
              <a:rPr lang="en-US"/>
              <a:t>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r>
              <a:rPr lang="en-US"/>
              <a:t>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E47B1531-907C-63AD-C662-33977B64506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34960" y="2346960"/>
            <a:ext cx="3718560" cy="39928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1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the icon</a:t>
            </a:r>
            <a:br>
              <a:rPr lang="en-US"/>
            </a:br>
            <a:r>
              <a:rPr lang="en-US"/>
              <a:t>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1189901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7DB6A9D-CC82-AED4-5E48-EC2F4DFD6C01}"/>
              </a:ext>
            </a:extLst>
          </p:cNvPr>
          <p:cNvSpPr/>
          <p:nvPr userDrawn="1"/>
        </p:nvSpPr>
        <p:spPr>
          <a:xfrm>
            <a:off x="10662834" y="6338807"/>
            <a:ext cx="1418095" cy="426203"/>
          </a:xfrm>
          <a:prstGeom prst="rect">
            <a:avLst/>
          </a:prstGeom>
          <a:solidFill>
            <a:srgbClr val="2C3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F3B9D9-65A9-0641-BC74-4B6775AA89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2400" y="0"/>
            <a:ext cx="11019600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1">
                <a:solidFill>
                  <a:srgbClr val="1EAEE9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the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A56375-F92C-2041-86BC-9D2B07406B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6700" y="4297363"/>
            <a:ext cx="5805488" cy="831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6600" b="1" i="0">
                <a:solidFill>
                  <a:srgbClr val="2C3747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Sqart Slide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5F1AB5-FD80-AC45-8390-CC91AB49BB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6700" y="5137089"/>
            <a:ext cx="5805488" cy="547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indent="0">
              <a:buNone/>
              <a:defRPr sz="2000" b="0" i="0">
                <a:solidFill>
                  <a:srgbClr val="2C3747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en-AT"/>
              <a:t>SUBTITLE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A6DDD6BD-04ED-8346-9360-6FB718879596}"/>
              </a:ext>
            </a:extLst>
          </p:cNvPr>
          <p:cNvSpPr txBox="1"/>
          <p:nvPr userDrawn="1"/>
        </p:nvSpPr>
        <p:spPr>
          <a:xfrm>
            <a:off x="396607" y="1438101"/>
            <a:ext cx="353943" cy="510936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1100" i="1">
                <a:solidFill>
                  <a:schemeClr val="bg1"/>
                </a:solidFill>
                <a:latin typeface="Museo Sans 500" panose="02000000000000000000" pitchFamily="2" charset="77"/>
              </a:rPr>
              <a:t>Connecting Ideas. Delivering Impact.</a:t>
            </a:r>
          </a:p>
        </p:txBody>
      </p:sp>
      <p:pic>
        <p:nvPicPr>
          <p:cNvPr id="6" name="Grafik 1">
            <a:extLst>
              <a:ext uri="{FF2B5EF4-FFF2-40B4-BE49-F238E27FC236}">
                <a16:creationId xmlns:a16="http://schemas.microsoft.com/office/drawing/2014/main" id="{BFCF7F8D-22FF-044E-91FD-86FEF5E7F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47" y="226895"/>
            <a:ext cx="861061" cy="167284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06C026A-FA18-CC49-AE5F-AE36C7483D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5882" y="6371780"/>
            <a:ext cx="5644030" cy="24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800" b="1" spc="10">
                <a:solidFill>
                  <a:srgbClr val="2C3747"/>
                </a:solidFill>
                <a:latin typeface="Museo Sans" panose="02000000000000000000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SQUER Solutions GmbH </a:t>
            </a:r>
            <a:r>
              <a:rPr lang="de-DE" sz="800" spc="10" err="1">
                <a:solidFill>
                  <a:srgbClr val="2C3747"/>
                </a:solidFill>
                <a:latin typeface="Museo Sans" panose="02000000000000000000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Marxergasse</a:t>
            </a:r>
            <a:r>
              <a:rPr lang="de-DE" sz="800" spc="10">
                <a:solidFill>
                  <a:srgbClr val="2C3747"/>
                </a:solidFill>
                <a:latin typeface="Museo Sans" panose="02000000000000000000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17/1/33-34, 1030 Wien \ 0676 849 963 200 \ </a:t>
            </a:r>
            <a:r>
              <a:rPr lang="de-DE" sz="800" spc="10" err="1">
                <a:solidFill>
                  <a:srgbClr val="2C3747"/>
                </a:solidFill>
                <a:latin typeface="Museo Sans" panose="02000000000000000000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office@squer.at</a:t>
            </a:r>
            <a:endParaRPr lang="en-AT" sz="800">
              <a:solidFill>
                <a:srgbClr val="2C3747"/>
              </a:solidFill>
              <a:effectLst/>
              <a:latin typeface="Museo Sans" panose="02000000000000000000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63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without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B30A351-6096-9B31-A114-3407B973B2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rgbClr val="2F2B2B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This headline uses the whole length of your slide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2D94B52-E3B4-79DA-3DF5-46D0538428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349500"/>
            <a:ext cx="11112817" cy="4000500"/>
          </a:xfrm>
          <a:prstGeom prst="rect">
            <a:avLst/>
          </a:prstGeom>
        </p:spPr>
        <p:txBody>
          <a:bodyPr/>
          <a:lstStyle>
            <a:lvl1pPr marL="285750" indent="-2857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rgbClr val="2F2B2B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endParaRPr lang="en-US"/>
          </a:p>
          <a:p>
            <a:r>
              <a:rPr lang="en-US"/>
              <a:t>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</a:t>
            </a:r>
          </a:p>
          <a:p>
            <a:r>
              <a:rPr lang="en-US"/>
              <a:t>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endParaRPr lang="en-US"/>
          </a:p>
          <a:p>
            <a:r>
              <a:rPr lang="en-US"/>
              <a:t>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869DEA-CFB3-780F-CA48-C560F5B18D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9329" y="6395219"/>
            <a:ext cx="1311220" cy="3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3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B30A351-6096-9B31-A114-3407B973B2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rgbClr val="2F2B2B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This headline uses the whole length of your slide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1CB13EC-6EFE-159D-7768-396C7CEC2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9329" y="6395219"/>
            <a:ext cx="1311220" cy="3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44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without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9787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This headline uses the whole length of your slide and can even use a second row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786381"/>
            <a:ext cx="5004000" cy="3014980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illum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7C43B86-E7E1-714E-AA74-0CBB5047DE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35752" y="2786381"/>
            <a:ext cx="5005387" cy="3014980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illum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9162BA-E7AE-E830-1812-3F7D62D85B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275" y="2363908"/>
            <a:ext cx="5004000" cy="369332"/>
          </a:xfrm>
          <a:prstGeom prst="rect">
            <a:avLst/>
          </a:prstGeom>
        </p:spPr>
        <p:txBody>
          <a:bodyPr lIns="90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i="0" cap="none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GB" noProof="0"/>
              <a:t>Subtitle for the following bullets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7E0973B8-8E0E-0091-7458-6CA49C7569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5752" y="2363908"/>
            <a:ext cx="5004000" cy="369332"/>
          </a:xfrm>
          <a:prstGeom prst="rect">
            <a:avLst/>
          </a:prstGeom>
        </p:spPr>
        <p:txBody>
          <a:bodyPr lIns="90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i="0" cap="none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GB" noProof="0"/>
              <a:t>Subtitle for the following bullets</a:t>
            </a:r>
          </a:p>
        </p:txBody>
      </p:sp>
    </p:spTree>
    <p:extLst>
      <p:ext uri="{BB962C8B-B14F-4D97-AF65-F5344CB8AC3E}">
        <p14:creationId xmlns:p14="http://schemas.microsoft.com/office/powerpoint/2010/main" val="58330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 Poi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9787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This headline uses the whole length of your slide and can even use a second row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786380"/>
            <a:ext cx="2736000" cy="345185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</a:p>
          <a:p>
            <a:r>
              <a:rPr lang="en-US"/>
              <a:t>Lorem ipsum dolor </a:t>
            </a:r>
          </a:p>
          <a:p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</a:p>
          <a:p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AA1CA1C-853D-B967-2913-3D52542A0BB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36883" y="2786380"/>
            <a:ext cx="2736000" cy="345185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</a:p>
          <a:p>
            <a:r>
              <a:rPr lang="en-US"/>
              <a:t>Lorem ipsum dolor </a:t>
            </a:r>
          </a:p>
          <a:p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</a:p>
          <a:p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6F3E0AF-7583-8854-FD87-E256CD94DB6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22903" y="2786380"/>
            <a:ext cx="2736000" cy="345185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</a:p>
          <a:p>
            <a:r>
              <a:rPr lang="en-US"/>
              <a:t>Lorem ipsum dolor </a:t>
            </a:r>
          </a:p>
          <a:p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</a:p>
          <a:p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56E6BB2-165F-8D1D-B438-3C0FE0E77A4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908923" y="2786380"/>
            <a:ext cx="2736000" cy="345185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</a:p>
          <a:p>
            <a:r>
              <a:rPr lang="en-US"/>
              <a:t>Lorem ipsum dolor </a:t>
            </a:r>
          </a:p>
          <a:p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</a:p>
          <a:p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6D4E4E6-0C2A-65F9-7E01-80F1E1CA2D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0863" y="2388575"/>
            <a:ext cx="2736000" cy="313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1" i="0" cap="all" spc="200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A3C20A83-2E9B-D1CB-9152-051747756B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36883" y="2388575"/>
            <a:ext cx="2736000" cy="313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1" i="0" cap="all" spc="200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4860B0B7-61F0-445C-61EF-EAA5F0D04F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22903" y="2388575"/>
            <a:ext cx="2736000" cy="313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1" i="0" cap="all" spc="200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6E6D5FC0-91E8-1D14-0A2B-7722CE108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8923" y="2388575"/>
            <a:ext cx="2736000" cy="313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1" i="0" cap="all" spc="200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333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ullet Poi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9787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This headline uses the whole length of your slide and can even use a second row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786380"/>
            <a:ext cx="2190408" cy="345185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</a:p>
          <a:p>
            <a:r>
              <a:rPr lang="en-US"/>
              <a:t>Lorem ipsum dolor </a:t>
            </a:r>
          </a:p>
          <a:p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</a:p>
          <a:p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AA1CA1C-853D-B967-2913-3D52542A0BB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776776" y="2786380"/>
            <a:ext cx="2190408" cy="345185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</a:p>
          <a:p>
            <a:r>
              <a:rPr lang="en-US"/>
              <a:t>Lorem ipsum dolor </a:t>
            </a:r>
          </a:p>
          <a:p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</a:p>
          <a:p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6F3E0AF-7583-8854-FD87-E256CD94DB6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02689" y="2786380"/>
            <a:ext cx="2190408" cy="345185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</a:p>
          <a:p>
            <a:r>
              <a:rPr lang="en-US"/>
              <a:t>Lorem ipsum dolor </a:t>
            </a:r>
          </a:p>
          <a:p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</a:p>
          <a:p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56E6BB2-165F-8D1D-B438-3C0FE0E77A4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7228602" y="2786380"/>
            <a:ext cx="2190408" cy="345185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</a:p>
          <a:p>
            <a:r>
              <a:rPr lang="en-US"/>
              <a:t>Lorem ipsum dolor </a:t>
            </a:r>
          </a:p>
          <a:p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</a:p>
          <a:p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004DBE8-9CF7-C297-6BF8-91CC09B73F7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454515" y="2786380"/>
            <a:ext cx="2190408" cy="345185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endParaRPr lang="en-US"/>
          </a:p>
          <a:p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</a:t>
            </a:r>
          </a:p>
          <a:p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</a:p>
          <a:p>
            <a:r>
              <a:rPr lang="en-US"/>
              <a:t>Lorem ipsum dolor </a:t>
            </a:r>
          </a:p>
          <a:p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</a:p>
          <a:p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endParaRPr lang="en-US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46610474-567F-E483-E157-62C53C517D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0863" y="2407239"/>
            <a:ext cx="2188800" cy="313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1" i="0" cap="all" spc="200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9BE087C-A593-72FB-6C83-D6C79A1091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77178" y="2407239"/>
            <a:ext cx="2188800" cy="313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1" i="0" cap="all" spc="200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20979ACA-3468-FD8B-E32E-2A9B4A1972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3493" y="2407239"/>
            <a:ext cx="2188800" cy="313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1" i="0" cap="all" spc="200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8335EE57-525C-92E3-D4FA-4931A89562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56123" y="2407239"/>
            <a:ext cx="2188800" cy="313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1" i="0" cap="all" spc="200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B5713736-BFBF-F7E8-68C5-59F6F0677D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29808" y="2407239"/>
            <a:ext cx="2188800" cy="3139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600" b="1" i="0" cap="all" spc="200" baseline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804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ullet Point Boxes –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E5219EED-C034-C81F-E5C5-A09543A024AA}"/>
              </a:ext>
            </a:extLst>
          </p:cNvPr>
          <p:cNvSpPr txBox="1"/>
          <p:nvPr userDrawn="1"/>
        </p:nvSpPr>
        <p:spPr>
          <a:xfrm>
            <a:off x="546100" y="2390776"/>
            <a:ext cx="1806575" cy="3848099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D88369-EAB2-EAD2-A04B-58B49EB7DA50}"/>
              </a:ext>
            </a:extLst>
          </p:cNvPr>
          <p:cNvSpPr txBox="1"/>
          <p:nvPr userDrawn="1"/>
        </p:nvSpPr>
        <p:spPr>
          <a:xfrm>
            <a:off x="2404550" y="2390776"/>
            <a:ext cx="1806575" cy="3848099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998EA53-FC12-73DE-1DC8-28B81B03098D}"/>
              </a:ext>
            </a:extLst>
          </p:cNvPr>
          <p:cNvSpPr txBox="1"/>
          <p:nvPr userDrawn="1"/>
        </p:nvSpPr>
        <p:spPr>
          <a:xfrm>
            <a:off x="4263000" y="2390776"/>
            <a:ext cx="1806575" cy="3848099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4589632-13F6-1E15-95C3-AD09CD0ACC9B}"/>
              </a:ext>
            </a:extLst>
          </p:cNvPr>
          <p:cNvSpPr txBox="1"/>
          <p:nvPr userDrawn="1"/>
        </p:nvSpPr>
        <p:spPr>
          <a:xfrm>
            <a:off x="6121450" y="2390776"/>
            <a:ext cx="1806575" cy="3848099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0DB7F5E-79CA-BF2B-EA87-03D77E90B1BB}"/>
              </a:ext>
            </a:extLst>
          </p:cNvPr>
          <p:cNvSpPr txBox="1"/>
          <p:nvPr userDrawn="1"/>
        </p:nvSpPr>
        <p:spPr>
          <a:xfrm>
            <a:off x="7979900" y="2390776"/>
            <a:ext cx="1806575" cy="3848099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67A4E6E-AA6C-E7B7-1CD5-66E2FCD5913C}"/>
              </a:ext>
            </a:extLst>
          </p:cNvPr>
          <p:cNvSpPr txBox="1"/>
          <p:nvPr userDrawn="1"/>
        </p:nvSpPr>
        <p:spPr>
          <a:xfrm>
            <a:off x="9838348" y="2390776"/>
            <a:ext cx="1806575" cy="3848099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9787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 noProof="0"/>
              <a:t>This headline uses the whole length of your slide and can even use a second row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3186260"/>
            <a:ext cx="1800000" cy="305197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9162BA-E7AE-E830-1812-3F7D62D85B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2394685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LONGER</a:t>
            </a:r>
            <a:br>
              <a:rPr lang="en-US" noProof="0"/>
            </a:br>
            <a:r>
              <a:rPr lang="en-US" noProof="0"/>
              <a:t>Subtitle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AA1CA1C-853D-B967-2913-3D52542A0BB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409675" y="3186260"/>
            <a:ext cx="1800000" cy="305197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7F0C143-2B04-51B8-F3FB-AE112548A2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9675" y="2394685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6F3E0AF-7583-8854-FD87-E256CD94DB6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8487" y="3186260"/>
            <a:ext cx="1800000" cy="305197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61B8D47B-0217-1D07-A070-9F95AEB37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8487" y="2394685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56E6BB2-165F-8D1D-B438-3C0FE0E77A4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27299" y="3186260"/>
            <a:ext cx="1800000" cy="305197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E9B273BD-F58E-0931-B934-18FD60030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7299" y="2394685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004DBE8-9CF7-C297-6BF8-91CC09B73F7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986111" y="3186260"/>
            <a:ext cx="1800000" cy="305197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BB49A380-C693-67FB-F40E-D17EB79240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86111" y="2394685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6F05FFF-62C8-03FF-EDB0-0A9C960B253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9844923" y="3186260"/>
            <a:ext cx="1800000" cy="3051979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DB50676E-3B4C-172D-6F00-B44A161AC7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44923" y="2394685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F369F0-8F2E-F059-F147-49C7B7256257}"/>
              </a:ext>
            </a:extLst>
          </p:cNvPr>
          <p:cNvSpPr/>
          <p:nvPr userDrawn="1"/>
        </p:nvSpPr>
        <p:spPr>
          <a:xfrm>
            <a:off x="638910" y="2128274"/>
            <a:ext cx="345990" cy="34599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AFF76-3C72-7630-E396-443F82B53D8D}"/>
              </a:ext>
            </a:extLst>
          </p:cNvPr>
          <p:cNvSpPr/>
          <p:nvPr userDrawn="1"/>
        </p:nvSpPr>
        <p:spPr>
          <a:xfrm>
            <a:off x="2484377" y="2128274"/>
            <a:ext cx="345990" cy="34599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FD7C6A-DFA9-CA51-68CF-1EC2CF63DEE5}"/>
              </a:ext>
            </a:extLst>
          </p:cNvPr>
          <p:cNvSpPr/>
          <p:nvPr userDrawn="1"/>
        </p:nvSpPr>
        <p:spPr>
          <a:xfrm>
            <a:off x="4329844" y="2128274"/>
            <a:ext cx="345990" cy="34599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64FEA1-1347-9A46-544E-93D6B73261DE}"/>
              </a:ext>
            </a:extLst>
          </p:cNvPr>
          <p:cNvSpPr/>
          <p:nvPr userDrawn="1"/>
        </p:nvSpPr>
        <p:spPr>
          <a:xfrm>
            <a:off x="6175311" y="2128274"/>
            <a:ext cx="345990" cy="34599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73DFB3A-39D2-9D61-077B-1BD8F1029470}"/>
              </a:ext>
            </a:extLst>
          </p:cNvPr>
          <p:cNvSpPr/>
          <p:nvPr userDrawn="1"/>
        </p:nvSpPr>
        <p:spPr>
          <a:xfrm>
            <a:off x="8020778" y="2128274"/>
            <a:ext cx="345990" cy="34599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777057-1F2A-D368-283E-CF3DDC26B6DD}"/>
              </a:ext>
            </a:extLst>
          </p:cNvPr>
          <p:cNvSpPr/>
          <p:nvPr userDrawn="1"/>
        </p:nvSpPr>
        <p:spPr>
          <a:xfrm>
            <a:off x="9866247" y="2128274"/>
            <a:ext cx="345990" cy="34599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29608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ullet Point Boxes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E5219EED-C034-C81F-E5C5-A09543A024AA}"/>
              </a:ext>
            </a:extLst>
          </p:cNvPr>
          <p:cNvSpPr txBox="1"/>
          <p:nvPr userDrawn="1"/>
        </p:nvSpPr>
        <p:spPr>
          <a:xfrm>
            <a:off x="546100" y="1966564"/>
            <a:ext cx="1806575" cy="4236273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D88369-EAB2-EAD2-A04B-58B49EB7DA50}"/>
              </a:ext>
            </a:extLst>
          </p:cNvPr>
          <p:cNvSpPr txBox="1"/>
          <p:nvPr userDrawn="1"/>
        </p:nvSpPr>
        <p:spPr>
          <a:xfrm>
            <a:off x="2404550" y="1966564"/>
            <a:ext cx="1806575" cy="4236273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998EA53-FC12-73DE-1DC8-28B81B03098D}"/>
              </a:ext>
            </a:extLst>
          </p:cNvPr>
          <p:cNvSpPr txBox="1"/>
          <p:nvPr userDrawn="1"/>
        </p:nvSpPr>
        <p:spPr>
          <a:xfrm>
            <a:off x="4263000" y="1966564"/>
            <a:ext cx="1806575" cy="4236273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4589632-13F6-1E15-95C3-AD09CD0ACC9B}"/>
              </a:ext>
            </a:extLst>
          </p:cNvPr>
          <p:cNvSpPr txBox="1"/>
          <p:nvPr userDrawn="1"/>
        </p:nvSpPr>
        <p:spPr>
          <a:xfrm>
            <a:off x="6121450" y="1966564"/>
            <a:ext cx="1806575" cy="4236273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0DB7F5E-79CA-BF2B-EA87-03D77E90B1BB}"/>
              </a:ext>
            </a:extLst>
          </p:cNvPr>
          <p:cNvSpPr txBox="1"/>
          <p:nvPr userDrawn="1"/>
        </p:nvSpPr>
        <p:spPr>
          <a:xfrm>
            <a:off x="7979900" y="1966564"/>
            <a:ext cx="1806575" cy="4236273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67A4E6E-AA6C-E7B7-1CD5-66E2FCD5913C}"/>
              </a:ext>
            </a:extLst>
          </p:cNvPr>
          <p:cNvSpPr txBox="1"/>
          <p:nvPr userDrawn="1"/>
        </p:nvSpPr>
        <p:spPr>
          <a:xfrm>
            <a:off x="9838348" y="1966564"/>
            <a:ext cx="1806575" cy="4236273"/>
          </a:xfrm>
          <a:prstGeom prst="rect">
            <a:avLst/>
          </a:prstGeom>
          <a:noFill/>
          <a:ln>
            <a:solidFill>
              <a:srgbClr val="1EAEE9"/>
            </a:solidFill>
          </a:ln>
        </p:spPr>
        <p:txBody>
          <a:bodyPr wrap="square" tIns="108000" rtlCol="0">
            <a:noAutofit/>
          </a:bodyPr>
          <a:lstStyle>
            <a:defPPr>
              <a:defRPr lang="en-AT"/>
            </a:defPPr>
            <a:lvl1pPr algn="ctr">
              <a:defRPr sz="1300" b="1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algn="l"/>
            <a:endParaRPr lang="en-US" cap="all" spc="8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1094060" cy="53553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 noProof="0"/>
              <a:t>This headline uses the whole length of your slide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1094060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762049"/>
            <a:ext cx="1800000" cy="3440788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9162BA-E7AE-E830-1812-3F7D62D85B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1970473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LONGER</a:t>
            </a:r>
            <a:br>
              <a:rPr lang="en-US" noProof="0"/>
            </a:br>
            <a:r>
              <a:rPr lang="en-US" noProof="0"/>
              <a:t>Subtitle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AA1CA1C-853D-B967-2913-3D52542A0BB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409675" y="2762049"/>
            <a:ext cx="1800000" cy="3440788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7F0C143-2B04-51B8-F3FB-AE112548A2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9675" y="1970473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6F3E0AF-7583-8854-FD87-E256CD94DB6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8487" y="2762049"/>
            <a:ext cx="1800000" cy="3440788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61B8D47B-0217-1D07-A070-9F95AEB37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8487" y="1970473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56E6BB2-165F-8D1D-B438-3C0FE0E77A4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27299" y="2762049"/>
            <a:ext cx="1800000" cy="3440788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E9B273BD-F58E-0931-B934-18FD60030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7299" y="1970473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004DBE8-9CF7-C297-6BF8-91CC09B73F7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986111" y="2762049"/>
            <a:ext cx="1800000" cy="3440788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BB49A380-C693-67FB-F40E-D17EB79240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86111" y="1970473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6F05FFF-62C8-03FF-EDB0-0A9C960B253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9844923" y="2762049"/>
            <a:ext cx="1800000" cy="3440788"/>
          </a:xfrm>
          <a:prstGeom prst="rect">
            <a:avLst/>
          </a:prstGeom>
        </p:spPr>
        <p:txBody>
          <a:bodyPr/>
          <a:lstStyle>
            <a:lvl1pPr marL="171450" indent="-171450" algn="l">
              <a:lnSpc>
                <a:spcPct val="120000"/>
              </a:lnSpc>
              <a:spcBef>
                <a:spcPts val="1000"/>
              </a:spcBef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 noProof="0"/>
              <a:t>Lorem ipsum dolor sit amet, consetetur</a:t>
            </a:r>
          </a:p>
          <a:p>
            <a:r>
              <a:rPr lang="en-US" noProof="0"/>
              <a:t>Duis autem vel eum iriure dolor </a:t>
            </a:r>
          </a:p>
          <a:p>
            <a:r>
              <a:rPr lang="en-US" noProof="0"/>
              <a:t>vero eros et accumsan et iusto </a:t>
            </a:r>
          </a:p>
          <a:p>
            <a:r>
              <a:rPr lang="en-US" noProof="0"/>
              <a:t>Lorem ipsum dolor </a:t>
            </a:r>
          </a:p>
          <a:p>
            <a:r>
              <a:rPr lang="en-US" noProof="0"/>
              <a:t>adipiscing elit, sed diam nonummy </a:t>
            </a:r>
          </a:p>
          <a:p>
            <a:r>
              <a:rPr lang="en-US" noProof="0"/>
              <a:t>nibh euismod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DB50676E-3B4C-172D-6F00-B44A161AC7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44923" y="1970473"/>
            <a:ext cx="1800000" cy="706734"/>
          </a:xfrm>
          <a:prstGeom prst="rect">
            <a:avLst/>
          </a:prstGeom>
        </p:spPr>
        <p:txBody>
          <a:bodyPr wrap="square"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00" b="1" i="0" cap="all" spc="200" baseline="0">
                <a:solidFill>
                  <a:srgbClr val="1EAEE9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F369F0-8F2E-F059-F147-49C7B7256257}"/>
              </a:ext>
            </a:extLst>
          </p:cNvPr>
          <p:cNvSpPr>
            <a:spLocks noChangeAspect="1"/>
          </p:cNvSpPr>
          <p:nvPr userDrawn="1"/>
        </p:nvSpPr>
        <p:spPr>
          <a:xfrm>
            <a:off x="629483" y="1817186"/>
            <a:ext cx="288000" cy="28800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AFF76-3C72-7630-E396-443F82B53D8D}"/>
              </a:ext>
            </a:extLst>
          </p:cNvPr>
          <p:cNvSpPr>
            <a:spLocks noChangeAspect="1"/>
          </p:cNvSpPr>
          <p:nvPr userDrawn="1"/>
        </p:nvSpPr>
        <p:spPr>
          <a:xfrm>
            <a:off x="2491919" y="1817186"/>
            <a:ext cx="288000" cy="28800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FD7C6A-DFA9-CA51-68CF-1EC2CF63DEE5}"/>
              </a:ext>
            </a:extLst>
          </p:cNvPr>
          <p:cNvSpPr>
            <a:spLocks noChangeAspect="1"/>
          </p:cNvSpPr>
          <p:nvPr userDrawn="1"/>
        </p:nvSpPr>
        <p:spPr>
          <a:xfrm>
            <a:off x="4354355" y="1817186"/>
            <a:ext cx="288000" cy="28800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64FEA1-1347-9A46-544E-93D6B73261DE}"/>
              </a:ext>
            </a:extLst>
          </p:cNvPr>
          <p:cNvSpPr>
            <a:spLocks noChangeAspect="1"/>
          </p:cNvSpPr>
          <p:nvPr userDrawn="1"/>
        </p:nvSpPr>
        <p:spPr>
          <a:xfrm>
            <a:off x="6216791" y="1817186"/>
            <a:ext cx="288000" cy="28800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73DFB3A-39D2-9D61-077B-1BD8F1029470}"/>
              </a:ext>
            </a:extLst>
          </p:cNvPr>
          <p:cNvSpPr>
            <a:spLocks noChangeAspect="1"/>
          </p:cNvSpPr>
          <p:nvPr userDrawn="1"/>
        </p:nvSpPr>
        <p:spPr>
          <a:xfrm>
            <a:off x="8079227" y="1817186"/>
            <a:ext cx="288000" cy="28800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777057-1F2A-D368-283E-CF3DDC26B6DD}"/>
              </a:ext>
            </a:extLst>
          </p:cNvPr>
          <p:cNvSpPr>
            <a:spLocks noChangeAspect="1"/>
          </p:cNvSpPr>
          <p:nvPr userDrawn="1"/>
        </p:nvSpPr>
        <p:spPr>
          <a:xfrm>
            <a:off x="9941663" y="1817186"/>
            <a:ext cx="288000" cy="288000"/>
          </a:xfrm>
          <a:prstGeom prst="ellipse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noProof="0">
                <a:solidFill>
                  <a:srgbClr val="2C3747"/>
                </a:solidFill>
                <a:latin typeface="Museo Sans 900" panose="02000000000000000000" pitchFamily="2" charset="7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50003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two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5005387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Two lines of title text are better than one.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5005387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797175"/>
            <a:ext cx="5005387" cy="30797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duo </a:t>
            </a:r>
            <a:r>
              <a:rPr lang="en-US" err="1"/>
              <a:t>dolores</a:t>
            </a:r>
            <a:r>
              <a:rPr lang="en-US"/>
              <a:t> et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rebum</a:t>
            </a:r>
            <a:r>
              <a:rPr lang="en-US"/>
              <a:t>. 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1D85BEF-2CD7-564B-8785-E3552CCC6E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349500"/>
            <a:ext cx="5005387" cy="447675"/>
          </a:xfrm>
          <a:prstGeom prst="rect">
            <a:avLst/>
          </a:prstGeom>
        </p:spPr>
        <p:txBody>
          <a:bodyPr anchor="b"/>
          <a:lstStyle>
            <a:lvl1pPr>
              <a:defRPr lang="en-US"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SUBTITLE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7E14F85-33D1-ED47-95C5-C6859AF5AA7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1659" y="981075"/>
            <a:ext cx="5005387" cy="4895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duo </a:t>
            </a:r>
            <a:r>
              <a:rPr lang="en-US" err="1"/>
              <a:t>dolores</a:t>
            </a:r>
            <a:r>
              <a:rPr lang="en-US"/>
              <a:t> et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rebum</a:t>
            </a:r>
            <a:r>
              <a:rPr lang="en-US"/>
              <a:t>. 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5278B1B-D497-DA49-BD37-41C161FCC8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1659" y="533400"/>
            <a:ext cx="5005387" cy="447675"/>
          </a:xfrm>
          <a:prstGeom prst="rect">
            <a:avLst/>
          </a:prstGeom>
        </p:spPr>
        <p:txBody>
          <a:bodyPr anchor="b"/>
          <a:lstStyle>
            <a:lvl1pPr>
              <a:defRPr lang="en-US"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96607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pos="41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four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10545923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Two lines of title text are better than one.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10545923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797175"/>
            <a:ext cx="5005387" cy="126365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duo </a:t>
            </a:r>
            <a:r>
              <a:rPr lang="en-US" err="1"/>
              <a:t>dolores</a:t>
            </a:r>
            <a:r>
              <a:rPr lang="en-US"/>
              <a:t> et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rebum</a:t>
            </a:r>
            <a:r>
              <a:rPr lang="en-US"/>
              <a:t>. 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1D85BEF-2CD7-564B-8785-E3552CCC6E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349500"/>
            <a:ext cx="5005387" cy="447675"/>
          </a:xfrm>
          <a:prstGeom prst="rect">
            <a:avLst/>
          </a:prstGeom>
        </p:spPr>
        <p:txBody>
          <a:bodyPr anchor="b"/>
          <a:lstStyle>
            <a:lvl1pPr>
              <a:defRPr lang="en-US"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SUBTITLE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E692620-799D-BF40-9B95-17A4208AB3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50863" y="4732338"/>
            <a:ext cx="5005387" cy="126365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duo </a:t>
            </a:r>
            <a:r>
              <a:rPr lang="en-US" err="1"/>
              <a:t>dolores</a:t>
            </a:r>
            <a:r>
              <a:rPr lang="en-US"/>
              <a:t> et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rebum</a:t>
            </a:r>
            <a:r>
              <a:rPr lang="en-US"/>
              <a:t>. 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B18B3CB-18D2-C949-817E-E185E7A8C5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284663"/>
            <a:ext cx="5005387" cy="447675"/>
          </a:xfrm>
          <a:prstGeom prst="rect">
            <a:avLst/>
          </a:prstGeom>
        </p:spPr>
        <p:txBody>
          <a:bodyPr anchor="b"/>
          <a:lstStyle>
            <a:lvl1pPr>
              <a:defRPr lang="en-US"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SUBTITLE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B612837-3CE8-A849-9600-8C38C1B52D4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6000" y="2797175"/>
            <a:ext cx="5005387" cy="126365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duo </a:t>
            </a:r>
            <a:r>
              <a:rPr lang="en-US" err="1"/>
              <a:t>dolores</a:t>
            </a:r>
            <a:r>
              <a:rPr lang="en-US"/>
              <a:t> et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rebum</a:t>
            </a:r>
            <a:r>
              <a:rPr lang="en-US"/>
              <a:t>. 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CCD31B-8330-E548-8B10-5435D6D078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2349500"/>
            <a:ext cx="5005387" cy="447675"/>
          </a:xfrm>
          <a:prstGeom prst="rect">
            <a:avLst/>
          </a:prstGeom>
        </p:spPr>
        <p:txBody>
          <a:bodyPr anchor="b"/>
          <a:lstStyle>
            <a:lvl1pPr>
              <a:defRPr lang="en-US"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SUBTITLE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9A68E3C-B768-2447-AB4D-D5B4B71E8FE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96000" y="4732338"/>
            <a:ext cx="5005387" cy="126365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duo </a:t>
            </a:r>
            <a:r>
              <a:rPr lang="en-US" err="1"/>
              <a:t>dolores</a:t>
            </a:r>
            <a:r>
              <a:rPr lang="en-US"/>
              <a:t> et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rebum</a:t>
            </a:r>
            <a:r>
              <a:rPr lang="en-US"/>
              <a:t>. 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DF96A91-ACF6-834D-A588-408909F1C6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4284663"/>
            <a:ext cx="5005387" cy="447675"/>
          </a:xfrm>
          <a:prstGeom prst="rect">
            <a:avLst/>
          </a:prstGeom>
        </p:spPr>
        <p:txBody>
          <a:bodyPr anchor="b"/>
          <a:lstStyle>
            <a:lvl1pPr>
              <a:defRPr lang="en-US"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94403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pos="41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hree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5005387" cy="1047750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Two lines of title text are better than one.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5005387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0D78C14-A7FD-4D48-92A7-F08705198F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3" y="2797175"/>
            <a:ext cx="5005387" cy="126365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duo </a:t>
            </a:r>
            <a:r>
              <a:rPr lang="en-US" err="1"/>
              <a:t>dolores</a:t>
            </a:r>
            <a:r>
              <a:rPr lang="en-US"/>
              <a:t> et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rebum</a:t>
            </a:r>
            <a:r>
              <a:rPr lang="en-US"/>
              <a:t>. 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1D85BEF-2CD7-564B-8785-E3552CCC6E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349500"/>
            <a:ext cx="5005387" cy="447675"/>
          </a:xfrm>
          <a:prstGeom prst="rect">
            <a:avLst/>
          </a:prstGeom>
        </p:spPr>
        <p:txBody>
          <a:bodyPr anchor="b"/>
          <a:lstStyle>
            <a:lvl1pPr>
              <a:defRPr lang="en-US"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SUBTITLE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E692620-799D-BF40-9B95-17A4208AB3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50863" y="4732338"/>
            <a:ext cx="5005387" cy="126365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duo </a:t>
            </a:r>
            <a:r>
              <a:rPr lang="en-US" err="1"/>
              <a:t>dolores</a:t>
            </a:r>
            <a:r>
              <a:rPr lang="en-US"/>
              <a:t> et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rebum</a:t>
            </a:r>
            <a:r>
              <a:rPr lang="en-US"/>
              <a:t>. 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B18B3CB-18D2-C949-817E-E185E7A8C5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284663"/>
            <a:ext cx="5005387" cy="447675"/>
          </a:xfrm>
          <a:prstGeom prst="rect">
            <a:avLst/>
          </a:prstGeom>
        </p:spPr>
        <p:txBody>
          <a:bodyPr anchor="b"/>
          <a:lstStyle>
            <a:lvl1pPr>
              <a:defRPr lang="en-US"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SUBTITLE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B612837-3CE8-A849-9600-8C38C1B52D4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6000" y="2797175"/>
            <a:ext cx="5005387" cy="31988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2pPr>
            <a:lvl3pPr marL="9144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3pPr>
            <a:lvl4pPr marL="13716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4pPr>
            <a:lvl5pPr marL="1828800" indent="0" algn="l">
              <a:lnSpc>
                <a:spcPct val="120000"/>
              </a:lnSpc>
              <a:spcBef>
                <a:spcPts val="1000"/>
              </a:spcBef>
              <a:buNone/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sadipscing</a:t>
            </a:r>
            <a:r>
              <a:rPr lang="en-US"/>
              <a:t> </a:t>
            </a:r>
            <a:r>
              <a:rPr lang="en-US" err="1"/>
              <a:t>elitr</a:t>
            </a:r>
            <a:r>
              <a:rPr lang="en-US"/>
              <a:t>, sed diam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eirmod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invidunt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aliquyam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sed diam </a:t>
            </a:r>
            <a:r>
              <a:rPr lang="en-US" err="1"/>
              <a:t>voluptua</a:t>
            </a:r>
            <a:r>
              <a:rPr lang="en-US"/>
              <a:t>.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et </a:t>
            </a:r>
            <a:r>
              <a:rPr lang="en-US" err="1"/>
              <a:t>accusam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duo </a:t>
            </a:r>
            <a:r>
              <a:rPr lang="en-US" err="1"/>
              <a:t>dolores</a:t>
            </a:r>
            <a:r>
              <a:rPr lang="en-US"/>
              <a:t> et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rebum</a:t>
            </a:r>
            <a:r>
              <a:rPr lang="en-US"/>
              <a:t>. Stet </a:t>
            </a:r>
            <a:r>
              <a:rPr lang="en-US" err="1"/>
              <a:t>clita</a:t>
            </a:r>
            <a:r>
              <a:rPr lang="en-US"/>
              <a:t> </a:t>
            </a:r>
            <a:r>
              <a:rPr lang="en-US" err="1"/>
              <a:t>kasd</a:t>
            </a:r>
            <a:r>
              <a:rPr lang="en-US"/>
              <a:t> </a:t>
            </a:r>
            <a:r>
              <a:rPr lang="en-US" err="1"/>
              <a:t>gubergren</a:t>
            </a:r>
            <a:r>
              <a:rPr lang="en-US"/>
              <a:t>, no sea </a:t>
            </a:r>
            <a:r>
              <a:rPr lang="en-US" err="1"/>
              <a:t>takimata</a:t>
            </a:r>
            <a:r>
              <a:rPr lang="en-US"/>
              <a:t> </a:t>
            </a:r>
            <a:r>
              <a:rPr lang="en-US" err="1"/>
              <a:t>sanctus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CCD31B-8330-E548-8B10-5435D6D078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2349500"/>
            <a:ext cx="5005387" cy="447675"/>
          </a:xfrm>
          <a:prstGeom prst="rect">
            <a:avLst/>
          </a:prstGeom>
        </p:spPr>
        <p:txBody>
          <a:bodyPr anchor="b"/>
          <a:lstStyle>
            <a:lvl1pPr>
              <a:defRPr lang="en-US"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02874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pos="41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225B937-D870-2841-BD20-2F920C5A5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5322073" cy="517787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Your Navigator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5041A5C3-BAEA-9F41-AE07-33E3D7FBD5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2035786"/>
            <a:ext cx="5320800" cy="4247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1" i="0" cap="none" spc="100" baseline="0">
                <a:solidFill>
                  <a:srgbClr val="07B1EB"/>
                </a:solidFill>
                <a:latin typeface="Museo Sans 9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Lisa </a:t>
            </a:r>
            <a:r>
              <a:rPr lang="de-DE" err="1"/>
              <a:t>Example</a:t>
            </a:r>
            <a:endParaRPr lang="en-AT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8F9D06DA-7E1D-2B42-932A-118B5D3EA4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17231" y="0"/>
            <a:ext cx="5174768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1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the icon </a:t>
            </a:r>
            <a:br>
              <a:rPr lang="en-US"/>
            </a:br>
            <a:r>
              <a:rPr lang="en-US"/>
              <a:t>to add picture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BF7A303-1A27-1742-BC48-B243F56BFE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3657599"/>
            <a:ext cx="5322073" cy="275262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AT"/>
              <a:t>Add Text here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06520E-FE02-B564-75BD-5587FEDE37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2426216"/>
            <a:ext cx="5322888" cy="541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Museo Sans 700" panose="02000000000000000000" pitchFamily="2" charset="77"/>
              </a:defRPr>
            </a:lvl1pPr>
          </a:lstStyle>
          <a:p>
            <a:pPr lvl="0"/>
            <a:r>
              <a:rPr lang="de-DE"/>
              <a:t>Job 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0600FE2-C852-778B-10AE-47D60A02B6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3337082"/>
            <a:ext cx="5322995" cy="2585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de-DE"/>
              <a:t>Main </a:t>
            </a:r>
            <a:r>
              <a:rPr lang="de-DE" err="1"/>
              <a:t>focus</a:t>
            </a:r>
            <a:r>
              <a:rPr lang="de-DE"/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33561510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9AB2873-1CC1-C5D0-CB6B-15F4910BF2A0}"/>
              </a:ext>
            </a:extLst>
          </p:cNvPr>
          <p:cNvSpPr/>
          <p:nvPr userDrawn="1"/>
        </p:nvSpPr>
        <p:spPr>
          <a:xfrm>
            <a:off x="10387914" y="6219568"/>
            <a:ext cx="1655805" cy="494270"/>
          </a:xfrm>
          <a:prstGeom prst="rect">
            <a:avLst/>
          </a:prstGeom>
          <a:solidFill>
            <a:srgbClr val="2C37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B43AA60-99CB-CF43-E531-B1F243AC58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992" t="73115" r="52997" b="9522"/>
          <a:stretch/>
        </p:blipFill>
        <p:spPr>
          <a:xfrm>
            <a:off x="609600" y="2254899"/>
            <a:ext cx="6549081" cy="25807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4CFE16B-4CBA-3B09-357F-EFDFDD7716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91" t="44665" r="52804" b="36722"/>
          <a:stretch/>
        </p:blipFill>
        <p:spPr>
          <a:xfrm>
            <a:off x="10041924" y="4102443"/>
            <a:ext cx="1474574" cy="1458097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3344666-F82A-1998-038D-6F4D31CFB728}"/>
              </a:ext>
            </a:extLst>
          </p:cNvPr>
          <p:cNvGrpSpPr/>
          <p:nvPr userDrawn="1"/>
        </p:nvGrpSpPr>
        <p:grpSpPr>
          <a:xfrm>
            <a:off x="8031893" y="2065681"/>
            <a:ext cx="2622999" cy="1216071"/>
            <a:chOff x="7933039" y="1003000"/>
            <a:chExt cx="2622999" cy="1216071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0D566DD-1094-D4C2-1379-F5ECBED19956}"/>
                </a:ext>
              </a:extLst>
            </p:cNvPr>
            <p:cNvSpPr txBox="1"/>
            <p:nvPr userDrawn="1"/>
          </p:nvSpPr>
          <p:spPr>
            <a:xfrm>
              <a:off x="7933039" y="1561070"/>
              <a:ext cx="2119491" cy="658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GB" sz="1100" b="1" i="0" noProof="0">
                  <a:solidFill>
                    <a:schemeClr val="bg1"/>
                  </a:solidFill>
                  <a:latin typeface="Museo Sans 900" panose="02000000000000000000" pitchFamily="2" charset="77"/>
                </a:rPr>
                <a:t>Enabling teams.</a:t>
              </a:r>
            </a:p>
            <a:p>
              <a:pPr>
                <a:lnSpc>
                  <a:spcPts val="1500"/>
                </a:lnSpc>
              </a:pPr>
              <a:r>
                <a:rPr lang="en-GB" sz="1100" b="1" i="0" noProof="0">
                  <a:solidFill>
                    <a:schemeClr val="bg1"/>
                  </a:solidFill>
                  <a:latin typeface="Museo Sans 900" panose="02000000000000000000" pitchFamily="2" charset="77"/>
                </a:rPr>
                <a:t>Transforming IT landscapes.</a:t>
              </a:r>
            </a:p>
            <a:p>
              <a:pPr>
                <a:lnSpc>
                  <a:spcPts val="1500"/>
                </a:lnSpc>
              </a:pPr>
              <a:r>
                <a:rPr lang="en-GB" sz="1100" b="1" i="0" noProof="0">
                  <a:solidFill>
                    <a:schemeClr val="bg1"/>
                  </a:solidFill>
                  <a:latin typeface="Museo Sans 900" panose="02000000000000000000" pitchFamily="2" charset="77"/>
                </a:rPr>
                <a:t>Digitalizing enterprises.</a:t>
              </a:r>
            </a:p>
          </p:txBody>
        </p:sp>
        <p:pic>
          <p:nvPicPr>
            <p:cNvPr id="20" name="Squer Logo QF_white Kopie.pdf" descr="Squer Logo QF_white Kopie.pdf">
              <a:extLst>
                <a:ext uri="{FF2B5EF4-FFF2-40B4-BE49-F238E27FC236}">
                  <a16:creationId xmlns:a16="http://schemas.microsoft.com/office/drawing/2014/main" id="{81F4EE31-7ABF-4CB7-AA4F-BC926A3F1A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33118" y="1003000"/>
              <a:ext cx="2522920" cy="47981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B78580F-91FE-24D1-E1C1-5912E13F4310}"/>
              </a:ext>
            </a:extLst>
          </p:cNvPr>
          <p:cNvGrpSpPr/>
          <p:nvPr userDrawn="1"/>
        </p:nvGrpSpPr>
        <p:grpSpPr>
          <a:xfrm>
            <a:off x="8031893" y="4053016"/>
            <a:ext cx="1728358" cy="2190238"/>
            <a:chOff x="8031893" y="4053016"/>
            <a:chExt cx="1728358" cy="2190238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3C6386C-07AF-8704-9950-E7A8B7E7EBEF}"/>
                </a:ext>
              </a:extLst>
            </p:cNvPr>
            <p:cNvSpPr txBox="1"/>
            <p:nvPr userDrawn="1"/>
          </p:nvSpPr>
          <p:spPr>
            <a:xfrm>
              <a:off x="8031893" y="4053016"/>
              <a:ext cx="1726755" cy="658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de-DE" sz="1100" b="0" i="0">
                  <a:solidFill>
                    <a:schemeClr val="bg1"/>
                  </a:solidFill>
                  <a:latin typeface="Museo Sans 300" panose="02000000000000000000" pitchFamily="2" charset="77"/>
                </a:rPr>
                <a:t>Marxergasse 17/1/33-34</a:t>
              </a:r>
            </a:p>
            <a:p>
              <a:pPr>
                <a:lnSpc>
                  <a:spcPts val="1500"/>
                </a:lnSpc>
              </a:pPr>
              <a:r>
                <a:rPr lang="de-DE" sz="1100" b="0" i="0">
                  <a:solidFill>
                    <a:schemeClr val="bg1"/>
                  </a:solidFill>
                  <a:latin typeface="Museo Sans 300" panose="02000000000000000000" pitchFamily="2" charset="77"/>
                </a:rPr>
                <a:t>1030 Vienna</a:t>
              </a:r>
            </a:p>
            <a:p>
              <a:pPr>
                <a:lnSpc>
                  <a:spcPts val="1500"/>
                </a:lnSpc>
              </a:pPr>
              <a:r>
                <a:rPr lang="de-DE" sz="1100" b="0" i="0">
                  <a:solidFill>
                    <a:schemeClr val="bg1"/>
                  </a:solidFill>
                  <a:latin typeface="Museo Sans 300" panose="02000000000000000000" pitchFamily="2" charset="77"/>
                </a:rPr>
                <a:t>(+43) 676 849963 200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BD48983-1AC6-61FC-EFB8-C8490E583203}"/>
                </a:ext>
              </a:extLst>
            </p:cNvPr>
            <p:cNvSpPr txBox="1"/>
            <p:nvPr userDrawn="1"/>
          </p:nvSpPr>
          <p:spPr>
            <a:xfrm>
              <a:off x="8031893" y="4819135"/>
              <a:ext cx="1728358" cy="634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100" b="0" i="0" kern="1200" dirty="0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August-Everding-Str. 25</a:t>
              </a:r>
            </a:p>
            <a:p>
              <a:pPr>
                <a:lnSpc>
                  <a:spcPts val="1500"/>
                </a:lnSpc>
              </a:pPr>
              <a:r>
                <a:rPr lang="de-DE" sz="1100" b="0" i="0" dirty="0">
                  <a:solidFill>
                    <a:schemeClr val="bg1"/>
                  </a:solidFill>
                  <a:latin typeface="Museo Sans 300" panose="02000000000000000000" pitchFamily="2" charset="77"/>
                </a:rPr>
                <a:t>81671 Munich</a:t>
              </a:r>
            </a:p>
            <a:p>
              <a:pPr>
                <a:lnSpc>
                  <a:spcPts val="1500"/>
                </a:lnSpc>
              </a:pPr>
              <a:r>
                <a:rPr lang="de-DE" sz="1100" b="0" i="0" dirty="0">
                  <a:solidFill>
                    <a:schemeClr val="bg1"/>
                  </a:solidFill>
                  <a:latin typeface="Museo Sans 300" panose="02000000000000000000" pitchFamily="2" charset="77"/>
                </a:rPr>
                <a:t>(+49) 151 5251 7885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5EBC009-C81D-75C2-5CF9-75157ECDD741}"/>
                </a:ext>
              </a:extLst>
            </p:cNvPr>
            <p:cNvSpPr txBox="1"/>
            <p:nvPr userDrawn="1"/>
          </p:nvSpPr>
          <p:spPr>
            <a:xfrm>
              <a:off x="8031893" y="5585253"/>
              <a:ext cx="1636987" cy="658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de-DE" sz="1100" b="0" i="0">
                  <a:solidFill>
                    <a:schemeClr val="bg1"/>
                  </a:solidFill>
                  <a:latin typeface="Museo Sans 300" panose="02000000000000000000" pitchFamily="2" charset="77"/>
                </a:rPr>
                <a:t>office@squer.io</a:t>
              </a:r>
              <a:br>
                <a:rPr lang="de-DE" sz="1100" b="0" i="0">
                  <a:solidFill>
                    <a:schemeClr val="bg1"/>
                  </a:solidFill>
                  <a:latin typeface="Museo Sans 300" panose="02000000000000000000" pitchFamily="2" charset="77"/>
                </a:rPr>
              </a:br>
              <a:r>
                <a:rPr lang="de-DE" sz="1100" b="0" i="0">
                  <a:solidFill>
                    <a:schemeClr val="bg1"/>
                  </a:solidFill>
                  <a:latin typeface="Museo Sans 300" panose="02000000000000000000" pitchFamily="2" charset="77"/>
                </a:rPr>
                <a:t>www.squer.io</a:t>
              </a:r>
              <a:br>
                <a:rPr lang="de-DE" sz="1100" b="0" i="0">
                  <a:solidFill>
                    <a:schemeClr val="bg1"/>
                  </a:solidFill>
                  <a:latin typeface="Museo Sans 300" panose="02000000000000000000" pitchFamily="2" charset="77"/>
                </a:rPr>
              </a:br>
              <a:r>
                <a:rPr lang="de-DE" sz="1100" b="0" i="0">
                  <a:solidFill>
                    <a:schemeClr val="bg1"/>
                  </a:solidFill>
                  <a:latin typeface="Museo Sans 300" panose="02000000000000000000" pitchFamily="2" charset="77"/>
                </a:rPr>
                <a:t>www.code-crafts.com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4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pos="41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A453675E-FCBF-A66A-04D5-D732411D5DC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515193" y="2624530"/>
            <a:ext cx="2527200" cy="2527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</a:lstStyle>
          <a:p>
            <a:r>
              <a:rPr lang="de-AT"/>
              <a:t>QR CODE</a:t>
            </a:r>
            <a:endParaRPr lang="en-AT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31113978-6664-C3D0-0053-51C33E5F2B4F}"/>
              </a:ext>
            </a:extLst>
          </p:cNvPr>
          <p:cNvSpPr txBox="1"/>
          <p:nvPr userDrawn="1"/>
        </p:nvSpPr>
        <p:spPr>
          <a:xfrm>
            <a:off x="1801091" y="1178190"/>
            <a:ext cx="850669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>
                <a:solidFill>
                  <a:schemeClr val="bg1"/>
                </a:solidFill>
                <a:latin typeface="Museo Sans 900" panose="02000000000000000000" pitchFamily="2" charset="77"/>
              </a:rPr>
              <a:t>Get in touch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5C41E47-24FE-CB2B-8C25-A6A7C91BD40D}"/>
              </a:ext>
            </a:extLst>
          </p:cNvPr>
          <p:cNvSpPr/>
          <p:nvPr/>
        </p:nvSpPr>
        <p:spPr>
          <a:xfrm>
            <a:off x="6255849" y="2623374"/>
            <a:ext cx="2528356" cy="2528356"/>
          </a:xfrm>
          <a:prstGeom prst="rect">
            <a:avLst/>
          </a:prstGeom>
          <a:solidFill>
            <a:srgbClr val="1EA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DBAF159-E0CB-C235-B711-C4CCB659F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473" y="2798277"/>
            <a:ext cx="2291970" cy="6709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800" b="1" i="0">
                <a:solidFill>
                  <a:srgbClr val="2C3747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GB"/>
              <a:t>Mary</a:t>
            </a:r>
            <a:br>
              <a:rPr lang="en-GB"/>
            </a:br>
            <a:r>
              <a:rPr lang="en-GB"/>
              <a:t>Example</a:t>
            </a:r>
            <a:endParaRPr lang="en-AT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A3FED04C-F74A-EC99-3A3C-D0042AD1E4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2474" y="3551145"/>
            <a:ext cx="2300207" cy="617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i="0">
                <a:solidFill>
                  <a:srgbClr val="FFFFFF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de-DE"/>
              <a:t>Job Title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AF1C9FB9-015A-FBD2-F2EF-0FCCDE0D4B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37314" y="4004526"/>
            <a:ext cx="1904400" cy="1904400"/>
          </a:xfrm>
          <a:prstGeom prst="ellipse">
            <a:avLst/>
          </a:prstGeom>
          <a:solidFill>
            <a:srgbClr val="FFFFFF">
              <a:alpha val="59082"/>
            </a:srgbClr>
          </a:solidFill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rgbClr val="2C3747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de-AT"/>
              <a:t>YOUR PICTURE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1627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pos="41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564E1B7-951A-D247-B1C7-C2104BBC7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4033837" cy="470653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GB" noProof="0"/>
              <a:t>Meet the team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D9C7A58-596F-DE42-9136-0E6C214B5E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4033837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13DBC8C0-F776-A844-BC0B-1DEAE565B0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6991" y="1797001"/>
            <a:ext cx="2520000" cy="2520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GB" noProof="0"/>
              <a:t>PICTURE</a:t>
            </a:r>
          </a:p>
        </p:txBody>
      </p:sp>
      <p:sp>
        <p:nvSpPr>
          <p:cNvPr id="8" name="Content Placeholder 24">
            <a:extLst>
              <a:ext uri="{FF2B5EF4-FFF2-40B4-BE49-F238E27FC236}">
                <a16:creationId xmlns:a16="http://schemas.microsoft.com/office/drawing/2014/main" id="{C570A387-8BC5-554C-83CF-E06224D5E4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6991" y="4510542"/>
            <a:ext cx="2520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 cap="all" baseline="0">
                <a:solidFill>
                  <a:srgbClr val="07B1EB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GB" noProof="0"/>
              <a:t>MAX MUSTERMANN</a:t>
            </a:r>
          </a:p>
        </p:txBody>
      </p:sp>
      <p:sp>
        <p:nvSpPr>
          <p:cNvPr id="9" name="Content Placeholder 26">
            <a:extLst>
              <a:ext uri="{FF2B5EF4-FFF2-40B4-BE49-F238E27FC236}">
                <a16:creationId xmlns:a16="http://schemas.microsoft.com/office/drawing/2014/main" id="{686E29A8-86B2-2745-98B4-8B013BED34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46991" y="4919058"/>
            <a:ext cx="2520001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en-GB" noProof="0"/>
              <a:t>Add a short information copy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26BF3C2A-A86A-A648-BD39-6250924D6E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80770" y="1797001"/>
            <a:ext cx="2520000" cy="2520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lang="en-GB" b="0" i="0" noProof="0" dirty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GB" noProof="0"/>
              <a:t>PICTURE</a:t>
            </a:r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BB856A34-255B-1E4C-BF2F-FB0822CA919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80770" y="4510542"/>
            <a:ext cx="2520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 cap="all" baseline="0">
                <a:solidFill>
                  <a:srgbClr val="07B1EB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GB" noProof="0"/>
              <a:t>LISA EXAMPLE</a:t>
            </a:r>
          </a:p>
        </p:txBody>
      </p:sp>
      <p:sp>
        <p:nvSpPr>
          <p:cNvPr id="16" name="Content Placeholder 26">
            <a:extLst>
              <a:ext uri="{FF2B5EF4-FFF2-40B4-BE49-F238E27FC236}">
                <a16:creationId xmlns:a16="http://schemas.microsoft.com/office/drawing/2014/main" id="{7F67E893-12C6-7748-8CFF-346CEA8A15C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80770" y="4919058"/>
            <a:ext cx="2520001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en-GB" noProof="0"/>
              <a:t>Add a short information copy</a:t>
            </a:r>
          </a:p>
        </p:txBody>
      </p: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A305B660-28C3-DC43-B520-516B96A320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14549" y="1797001"/>
            <a:ext cx="2520000" cy="2520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lang="en-GB" b="0" i="0" noProof="0" dirty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GB" noProof="0"/>
              <a:t>PICTURE</a:t>
            </a:r>
          </a:p>
        </p:txBody>
      </p:sp>
      <p:sp>
        <p:nvSpPr>
          <p:cNvPr id="18" name="Content Placeholder 24">
            <a:extLst>
              <a:ext uri="{FF2B5EF4-FFF2-40B4-BE49-F238E27FC236}">
                <a16:creationId xmlns:a16="http://schemas.microsoft.com/office/drawing/2014/main" id="{4EBBF643-3B7A-9B4C-A2CF-E94790B91F1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14549" y="4510542"/>
            <a:ext cx="2520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 cap="all" baseline="0">
                <a:solidFill>
                  <a:srgbClr val="07B1EB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GB" noProof="0"/>
              <a:t>BART SIMPSON</a:t>
            </a:r>
          </a:p>
        </p:txBody>
      </p:sp>
      <p:sp>
        <p:nvSpPr>
          <p:cNvPr id="19" name="Content Placeholder 26">
            <a:extLst>
              <a:ext uri="{FF2B5EF4-FFF2-40B4-BE49-F238E27FC236}">
                <a16:creationId xmlns:a16="http://schemas.microsoft.com/office/drawing/2014/main" id="{A291CC66-44A8-4148-BA0C-C602F228E51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14549" y="4919058"/>
            <a:ext cx="2520001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en-GB" noProof="0"/>
              <a:t>Add a short information copy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849BF3D1-F165-A803-A0DF-DFF581471E7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48328" y="1797001"/>
            <a:ext cx="2520000" cy="2520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lang="en-GB" b="0" i="0" noProof="0" dirty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GB" noProof="0"/>
              <a:t>PICTURE</a:t>
            </a:r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id="{9C2115AD-49A9-12E3-6064-914E00D0F15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048328" y="4510542"/>
            <a:ext cx="2520000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 cap="all" baseline="0">
                <a:solidFill>
                  <a:srgbClr val="07B1EB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GB" noProof="0"/>
              <a:t>BART SIMPSON</a:t>
            </a:r>
          </a:p>
        </p:txBody>
      </p:sp>
      <p:sp>
        <p:nvSpPr>
          <p:cNvPr id="7" name="Content Placeholder 26">
            <a:extLst>
              <a:ext uri="{FF2B5EF4-FFF2-40B4-BE49-F238E27FC236}">
                <a16:creationId xmlns:a16="http://schemas.microsoft.com/office/drawing/2014/main" id="{917999C6-304C-2476-40CD-02E30DE59AA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048328" y="4919058"/>
            <a:ext cx="2520001" cy="695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en-GB" noProof="0"/>
              <a:t>Add a short information copy</a:t>
            </a:r>
          </a:p>
        </p:txBody>
      </p:sp>
    </p:spTree>
    <p:extLst>
      <p:ext uri="{BB962C8B-B14F-4D97-AF65-F5344CB8AC3E}">
        <p14:creationId xmlns:p14="http://schemas.microsoft.com/office/powerpoint/2010/main" val="160325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037E-2DD5-9E41-BB0C-33B75233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981075"/>
            <a:ext cx="4033837" cy="648487"/>
          </a:xfrm>
          <a:prstGeom prst="rect">
            <a:avLst/>
          </a:prstGeom>
        </p:spPr>
        <p:txBody>
          <a:bodyPr anchor="t"/>
          <a:lstStyle>
            <a:lvl1pPr>
              <a:defRPr sz="3200" b="1" i="0" spc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r>
              <a:rPr lang="en-US"/>
              <a:t>Timeline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9CA835-1B41-0C45-BE8C-91C203EF8A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533400"/>
            <a:ext cx="4033837" cy="4476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200" b="0" i="0" cap="all" spc="200" baseline="0">
                <a:solidFill>
                  <a:srgbClr val="1EAEE9"/>
                </a:solidFill>
                <a:latin typeface="Museo Sans 300" panose="02000000000000000000" pitchFamily="2" charset="77"/>
              </a:defRPr>
            </a:lvl1pPr>
            <a:lvl2pPr>
              <a:defRPr sz="1800" b="0" i="0">
                <a:solidFill>
                  <a:srgbClr val="09B1EC"/>
                </a:solidFill>
                <a:latin typeface="Museo Sans 500" panose="02000000000000000000" pitchFamily="2" charset="77"/>
              </a:defRPr>
            </a:lvl2pPr>
            <a:lvl3pPr>
              <a:defRPr sz="1600" b="0" i="0">
                <a:solidFill>
                  <a:srgbClr val="09B1EC"/>
                </a:solidFill>
                <a:latin typeface="Museo Sans 500" panose="02000000000000000000" pitchFamily="2" charset="77"/>
              </a:defRPr>
            </a:lvl3pPr>
            <a:lvl4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4pPr>
            <a:lvl5pPr>
              <a:defRPr sz="1400" b="0" i="0">
                <a:solidFill>
                  <a:srgbClr val="09B1E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0836D38-E280-9749-B766-AD0199403DE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05469" y="1848849"/>
            <a:ext cx="5255288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Things that happened first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26D839-FCA5-9C45-823E-186640E3989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05469" y="2174404"/>
            <a:ext cx="5255288" cy="4397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en-AT"/>
              <a:t>Here you can just list things in no particular order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4AD1EA7-44AA-6C40-8877-171C3DD7003D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5469" y="3129290"/>
            <a:ext cx="5255288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Second things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D978A2B-F44C-C94D-97E7-1A27CFFF8637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5469" y="3454845"/>
            <a:ext cx="5255288" cy="4397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en-AT"/>
              <a:t>Here you can just list things in no particular order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D808414-DAFE-8E4A-9E1B-ACE4F20048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5469" y="4404651"/>
            <a:ext cx="5255288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Third thing, maybe Q3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A232AE8-0E30-3042-8333-1E2C05C0139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5469" y="4730205"/>
            <a:ext cx="5255288" cy="4397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en-AT"/>
              <a:t>Here you can just list things in no particular order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55B345DC-47C2-6B46-8636-C5CAED0BD8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05469" y="5695251"/>
            <a:ext cx="5255288" cy="3139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Things that happen last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B93560C-EE20-4640-BE7D-5468A286D5D5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5469" y="6027894"/>
            <a:ext cx="5255288" cy="4397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200" b="0" i="0">
                <a:solidFill>
                  <a:schemeClr val="bg1"/>
                </a:solidFill>
                <a:latin typeface="Museo Sans 300" panose="02000000000000000000" pitchFamily="2" charset="77"/>
              </a:defRPr>
            </a:lvl1pPr>
          </a:lstStyle>
          <a:p>
            <a:pPr lvl="0"/>
            <a:r>
              <a:rPr lang="en-AT"/>
              <a:t>Here you can just list things in no particular order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B15BAEE-514F-F9B1-0982-25F0813EA471}"/>
              </a:ext>
            </a:extLst>
          </p:cNvPr>
          <p:cNvGrpSpPr/>
          <p:nvPr userDrawn="1"/>
        </p:nvGrpSpPr>
        <p:grpSpPr>
          <a:xfrm>
            <a:off x="838199" y="1941360"/>
            <a:ext cx="86467" cy="3941276"/>
            <a:chOff x="838199" y="1941360"/>
            <a:chExt cx="86467" cy="394127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CF2A68-6C10-1141-BC4C-9C3CF8E9E7D1}"/>
                </a:ext>
              </a:extLst>
            </p:cNvPr>
            <p:cNvSpPr/>
            <p:nvPr/>
          </p:nvSpPr>
          <p:spPr>
            <a:xfrm rot="5400000">
              <a:off x="838233" y="1941326"/>
              <a:ext cx="86400" cy="864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7756157-C697-B147-A88E-DC4498201B51}"/>
                </a:ext>
              </a:extLst>
            </p:cNvPr>
            <p:cNvSpPr/>
            <p:nvPr/>
          </p:nvSpPr>
          <p:spPr>
            <a:xfrm rot="5400000">
              <a:off x="838233" y="3226285"/>
              <a:ext cx="86400" cy="864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8C9BCD-3073-744D-B887-98B9A2BFFB6B}"/>
                </a:ext>
              </a:extLst>
            </p:cNvPr>
            <p:cNvSpPr/>
            <p:nvPr/>
          </p:nvSpPr>
          <p:spPr>
            <a:xfrm rot="5400000">
              <a:off x="838233" y="4511244"/>
              <a:ext cx="86400" cy="864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E5E51D-A4DE-8447-90BA-B6A320057337}"/>
                </a:ext>
              </a:extLst>
            </p:cNvPr>
            <p:cNvSpPr/>
            <p:nvPr/>
          </p:nvSpPr>
          <p:spPr>
            <a:xfrm rot="5400000">
              <a:off x="838233" y="5796202"/>
              <a:ext cx="86400" cy="864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59671F72-B4C5-7BA5-1C49-C2C47E7261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1433" y="1991360"/>
              <a:ext cx="0" cy="126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F8D996C4-13E1-7ECE-3FBE-717D81EF1E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1433" y="3281680"/>
              <a:ext cx="0" cy="126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FC8A0A2B-7AF8-5497-B165-FA1908DF14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1433" y="4561840"/>
              <a:ext cx="0" cy="126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E89C4B68-1D71-AE00-02C1-A042054CD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17231" y="0"/>
            <a:ext cx="5174768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1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the icon </a:t>
            </a:r>
            <a:br>
              <a:rPr lang="en-US"/>
            </a:br>
            <a:r>
              <a:rPr lang="en-US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9903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orient="horz" pos="1480">
          <p15:clr>
            <a:srgbClr val="FBAE40"/>
          </p15:clr>
        </p15:guide>
        <p15:guide id="6" pos="5745">
          <p15:clr>
            <a:srgbClr val="FBAE40"/>
          </p15:clr>
        </p15:guide>
        <p15:guide id="9" orient="horz" pos="3702">
          <p15:clr>
            <a:srgbClr val="FBAE40"/>
          </p15:clr>
        </p15:guide>
        <p15:guide id="11" pos="1935">
          <p15:clr>
            <a:srgbClr val="FBAE40"/>
          </p15:clr>
        </p15:guide>
        <p15:guide id="12" pos="347">
          <p15:clr>
            <a:srgbClr val="FBAE40"/>
          </p15:clr>
        </p15:guide>
        <p15:guide id="13" pos="3500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pos="41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1CA06-C618-1A48-9372-AFE1933CE0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429000"/>
            <a:ext cx="672733" cy="4830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EAEE9"/>
                </a:solidFill>
                <a:latin typeface="Museo Sans 100" panose="02000000000000000000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1B916-9C23-F842-AFB7-9FDB56BC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3922911"/>
            <a:ext cx="4222750" cy="533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First Topic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DE7B943-6564-7343-91F0-A70EC9781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4467040"/>
            <a:ext cx="4222750" cy="533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>
                    <a:lumMod val="50000"/>
                  </a:schemeClr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Second Topic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F69580E-08CB-3747-9F25-ED50CA8D2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713" y="5011170"/>
            <a:ext cx="4222750" cy="533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>
                    <a:lumMod val="50000"/>
                  </a:schemeClr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Third Topic</a:t>
            </a:r>
          </a:p>
        </p:txBody>
      </p:sp>
    </p:spTree>
    <p:extLst>
      <p:ext uri="{BB962C8B-B14F-4D97-AF65-F5344CB8AC3E}">
        <p14:creationId xmlns:p14="http://schemas.microsoft.com/office/powerpoint/2010/main" val="1956935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1CA06-C618-1A48-9372-AFE1933CE0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429000"/>
            <a:ext cx="672733" cy="4830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EAEE9"/>
                </a:solidFill>
                <a:latin typeface="Museo Sans 100" panose="02000000000000000000" pitchFamily="2" charset="77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1B916-9C23-F842-AFB7-9FDB56BC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3922911"/>
            <a:ext cx="4222750" cy="533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>
                    <a:lumMod val="50000"/>
                  </a:schemeClr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First Topic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DE7B943-6564-7343-91F0-A70EC9781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4467040"/>
            <a:ext cx="4222750" cy="533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Second Topic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F69580E-08CB-3747-9F25-ED50CA8D2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713" y="5011170"/>
            <a:ext cx="4222750" cy="533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>
                    <a:lumMod val="50000"/>
                  </a:schemeClr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Third Topic</a:t>
            </a:r>
          </a:p>
        </p:txBody>
      </p:sp>
    </p:spTree>
    <p:extLst>
      <p:ext uri="{BB962C8B-B14F-4D97-AF65-F5344CB8AC3E}">
        <p14:creationId xmlns:p14="http://schemas.microsoft.com/office/powerpoint/2010/main" val="989877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1CA06-C618-1A48-9372-AFE1933CE0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3429000"/>
            <a:ext cx="672733" cy="4830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EAEE9"/>
                </a:solidFill>
                <a:latin typeface="Museo Sans 100" panose="02000000000000000000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1B916-9C23-F842-AFB7-9FDB56BC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4713" y="3922911"/>
            <a:ext cx="4222750" cy="533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>
                    <a:lumMod val="50000"/>
                  </a:schemeClr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First Topic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DE7B943-6564-7343-91F0-A70EC9781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4713" y="4467040"/>
            <a:ext cx="4222750" cy="533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>
                    <a:lumMod val="50000"/>
                  </a:schemeClr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Second Topic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F69580E-08CB-3747-9F25-ED50CA8D2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713" y="5011170"/>
            <a:ext cx="4222750" cy="533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Third Topic</a:t>
            </a:r>
          </a:p>
        </p:txBody>
      </p:sp>
    </p:spTree>
    <p:extLst>
      <p:ext uri="{BB962C8B-B14F-4D97-AF65-F5344CB8AC3E}">
        <p14:creationId xmlns:p14="http://schemas.microsoft.com/office/powerpoint/2010/main" val="493941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84AE57D8-4593-A642-81DA-EF7B8EDE361D}"/>
              </a:ext>
            </a:extLst>
          </p:cNvPr>
          <p:cNvSpPr/>
          <p:nvPr userDrawn="1"/>
        </p:nvSpPr>
        <p:spPr>
          <a:xfrm rot="19908600">
            <a:off x="1965688" y="3463446"/>
            <a:ext cx="1238934" cy="4353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29E1B71-FB28-2A42-85D9-84FAA8D864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4625" y="2935088"/>
            <a:ext cx="672733" cy="4830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EAEE9"/>
                </a:solidFill>
                <a:latin typeface="Museo Sans 100" panose="02000000000000000000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9439ABC-468F-5C4A-990C-FA71CC557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4625" y="3428999"/>
            <a:ext cx="5851138" cy="1103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Museo Sans 900" panose="02000000000000000000" pitchFamily="2" charset="77"/>
              </a:defRPr>
            </a:lvl1pPr>
          </a:lstStyle>
          <a:p>
            <a:pPr lvl="0"/>
            <a:r>
              <a:rPr lang="en-AT"/>
              <a:t>Two lines make more sense for a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4228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C3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AFABA20-517B-FE84-4559-2E3F9BEA14F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09329" y="6395219"/>
            <a:ext cx="1311220" cy="3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4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7" r:id="rId2"/>
    <p:sldLayoutId id="2147483776" r:id="rId3"/>
    <p:sldLayoutId id="2147483775" r:id="rId4"/>
    <p:sldLayoutId id="2147483765" r:id="rId5"/>
    <p:sldLayoutId id="2147483726" r:id="rId6"/>
    <p:sldLayoutId id="2147483789" r:id="rId7"/>
    <p:sldLayoutId id="2147483768" r:id="rId8"/>
    <p:sldLayoutId id="2147483727" r:id="rId9"/>
    <p:sldLayoutId id="2147483774" r:id="rId10"/>
    <p:sldLayoutId id="2147483701" r:id="rId11"/>
    <p:sldLayoutId id="2147483689" r:id="rId12"/>
    <p:sldLayoutId id="2147483739" r:id="rId13"/>
    <p:sldLayoutId id="2147483785" r:id="rId14"/>
    <p:sldLayoutId id="2147483752" r:id="rId15"/>
    <p:sldLayoutId id="2147483786" r:id="rId16"/>
    <p:sldLayoutId id="2147483714" r:id="rId17"/>
    <p:sldLayoutId id="2147483787" r:id="rId18"/>
    <p:sldLayoutId id="2147483780" r:id="rId19"/>
    <p:sldLayoutId id="2147483779" r:id="rId20"/>
    <p:sldLayoutId id="2147483788" r:id="rId21"/>
    <p:sldLayoutId id="2147483778" r:id="rId22"/>
    <p:sldLayoutId id="2147483781" r:id="rId23"/>
    <p:sldLayoutId id="2147483783" r:id="rId24"/>
    <p:sldLayoutId id="2147483782" r:id="rId25"/>
    <p:sldLayoutId id="2147483784" r:id="rId26"/>
    <p:sldLayoutId id="2147483751" r:id="rId27"/>
    <p:sldLayoutId id="2147483769" r:id="rId28"/>
    <p:sldLayoutId id="2147483770" r:id="rId29"/>
    <p:sldLayoutId id="2147483771" r:id="rId30"/>
    <p:sldLayoutId id="2147483772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orient="horz" pos="4201" userDrawn="1">
          <p15:clr>
            <a:srgbClr val="F26B43"/>
          </p15:clr>
        </p15:guide>
        <p15:guide id="3" pos="1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felix.hochleitner@squer.i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hyperlink" Target="mailto:proseccoboy@squer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A658-3124-5E4B-BFD2-F6A4D4A64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6978"/>
            <a:ext cx="5602014" cy="1887191"/>
          </a:xfrm>
        </p:spPr>
        <p:txBody>
          <a:bodyPr/>
          <a:lstStyle/>
          <a:p>
            <a:r>
              <a:rPr lang="en-US" dirty="0"/>
              <a:t>Kubernetes as a Jukebox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F9A00-0B90-874F-82F7-34CC9FED4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Infrastructure as Code with</a:t>
            </a:r>
          </a:p>
          <a:p>
            <a:r>
              <a:rPr lang="en-US" dirty="0" err="1"/>
              <a:t>crossplane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0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65C79-C7A1-2A8F-B570-2625AE2A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874D30-71BA-FFEF-338B-809489960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T"/>
              <a:t>0</a:t>
            </a:r>
            <a:r>
              <a:rPr lang="de-AT" dirty="0"/>
              <a:t>2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AB84C-23F4-843B-0E08-F31F36EC24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8021" y="3418130"/>
            <a:ext cx="7893958" cy="1103244"/>
          </a:xfrm>
        </p:spPr>
        <p:txBody>
          <a:bodyPr/>
          <a:lstStyle/>
          <a:p>
            <a:r>
              <a:rPr lang="de-AT" dirty="0" err="1"/>
              <a:t>Meanwhile</a:t>
            </a:r>
            <a:r>
              <a:rPr lang="de-AT" dirty="0"/>
              <a:t>…</a:t>
            </a:r>
          </a:p>
          <a:p>
            <a:endParaRPr lang="en-AT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D5A12DC-4570-92D6-0883-E9F6AF37FAD6}"/>
              </a:ext>
            </a:extLst>
          </p:cNvPr>
          <p:cNvSpPr txBox="1">
            <a:spLocks/>
          </p:cNvSpPr>
          <p:nvPr/>
        </p:nvSpPr>
        <p:spPr>
          <a:xfrm>
            <a:off x="1524000" y="4651022"/>
            <a:ext cx="5479591" cy="6067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01C27B-8896-109F-4075-BC65DD6DF924}"/>
              </a:ext>
            </a:extLst>
          </p:cNvPr>
          <p:cNvSpPr txBox="1">
            <a:spLocks/>
          </p:cNvSpPr>
          <p:nvPr/>
        </p:nvSpPr>
        <p:spPr>
          <a:xfrm>
            <a:off x="4078021" y="4099400"/>
            <a:ext cx="7179393" cy="110324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bg1"/>
                </a:solidFill>
                <a:latin typeface="Museo Sans 9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400" b="0" dirty="0" err="1">
                <a:latin typeface="Museo Sans 500"/>
              </a:rPr>
              <a:t>Kubernetes</a:t>
            </a:r>
            <a:r>
              <a:rPr lang="de-AT" sz="2400" b="0" dirty="0">
                <a:latin typeface="Museo Sans 500"/>
              </a:rPr>
              <a:t>, </a:t>
            </a:r>
            <a:r>
              <a:rPr lang="de-AT" sz="2400" b="0" dirty="0" err="1">
                <a:latin typeface="Museo Sans 500"/>
              </a:rPr>
              <a:t>GitOps</a:t>
            </a:r>
            <a:r>
              <a:rPr lang="de-AT" sz="2400" b="0" dirty="0">
                <a:latin typeface="Museo Sans 500"/>
              </a:rPr>
              <a:t> &amp; </a:t>
            </a:r>
            <a:r>
              <a:rPr lang="de-AT" sz="2400" b="0" dirty="0" err="1">
                <a:latin typeface="Museo Sans 500"/>
              </a:rPr>
              <a:t>what</a:t>
            </a:r>
            <a:r>
              <a:rPr lang="de-AT" sz="2400" b="0" dirty="0">
                <a:latin typeface="Museo Sans 500"/>
              </a:rPr>
              <a:t> </a:t>
            </a:r>
            <a:r>
              <a:rPr lang="de-AT" sz="2400" b="0" dirty="0" err="1">
                <a:latin typeface="Museo Sans 500"/>
              </a:rPr>
              <a:t>we</a:t>
            </a:r>
            <a:r>
              <a:rPr lang="de-AT" sz="2400" b="0" dirty="0">
                <a:latin typeface="Museo Sans 500"/>
              </a:rPr>
              <a:t> </a:t>
            </a:r>
            <a:r>
              <a:rPr lang="de-AT" sz="2400" b="0" dirty="0" err="1">
                <a:latin typeface="Museo Sans 500"/>
              </a:rPr>
              <a:t>can</a:t>
            </a:r>
            <a:r>
              <a:rPr lang="de-AT" sz="2400" b="0" dirty="0">
                <a:latin typeface="Museo Sans 500"/>
              </a:rPr>
              <a:t> </a:t>
            </a:r>
            <a:r>
              <a:rPr lang="de-AT" sz="2400" b="0" dirty="0" err="1">
                <a:latin typeface="Museo Sans 500"/>
              </a:rPr>
              <a:t>learn</a:t>
            </a:r>
            <a:r>
              <a:rPr lang="de-AT" sz="2400" b="0" dirty="0">
                <a:latin typeface="Museo Sans 500"/>
              </a:rPr>
              <a:t> </a:t>
            </a:r>
            <a:endParaRPr lang="en-AT" sz="2400" b="0">
              <a:latin typeface="Museo Sans 500"/>
            </a:endParaRPr>
          </a:p>
          <a:p>
            <a:r>
              <a:rPr lang="de-AT" sz="2400" b="0" dirty="0" err="1">
                <a:latin typeface="Museo Sans 500"/>
              </a:rPr>
              <a:t>from</a:t>
            </a:r>
            <a:r>
              <a:rPr lang="de-AT" sz="2400" b="0" dirty="0">
                <a:latin typeface="Museo Sans 500"/>
              </a:rPr>
              <a:t> </a:t>
            </a:r>
            <a:r>
              <a:rPr lang="de-AT" sz="2400" b="0" dirty="0" err="1">
                <a:latin typeface="Museo Sans 500"/>
              </a:rPr>
              <a:t>software</a:t>
            </a:r>
            <a:r>
              <a:rPr lang="de-AT" sz="2400" b="0" dirty="0">
                <a:latin typeface="Museo Sans 500"/>
              </a:rPr>
              <a:t> </a:t>
            </a:r>
            <a:r>
              <a:rPr lang="de-AT" sz="2400" b="0" dirty="0" err="1">
                <a:latin typeface="Museo Sans 500"/>
              </a:rPr>
              <a:t>engineering</a:t>
            </a:r>
            <a:endParaRPr lang="en-AT" sz="2400" b="0"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294803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3A67BD-62BB-044C-8935-237EEE9F5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T">
                <a:solidFill>
                  <a:srgbClr val="1EAEE9"/>
                </a:solidFill>
              </a:rPr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8612-04BC-3F4D-8F0E-5B98A35F0B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AT" dirty="0" err="1"/>
              <a:t>Past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32E64-970E-D948-8295-4352891864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AT" dirty="0" err="1"/>
              <a:t>Present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82652-B1D1-6D4D-A638-FCB9AF145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/>
              <a:t>Future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4405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007E5-0698-1744-EAA4-813E9870E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A6D7B-2F91-5304-F295-529F7B2A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981075"/>
            <a:ext cx="11094060" cy="535531"/>
          </a:xfrm>
        </p:spPr>
        <p:txBody>
          <a:bodyPr/>
          <a:lstStyle/>
          <a:p>
            <a:r>
              <a:rPr lang="en-US" dirty="0" err="1"/>
              <a:t>Crossplane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619343-BD02-BDD2-5A9E-B4DA0FABA0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Future</a:t>
            </a:r>
            <a:endParaRPr lang="en-US" dirty="0"/>
          </a:p>
        </p:txBody>
      </p:sp>
      <p:sp>
        <p:nvSpPr>
          <p:cNvPr id="14" name="Textfeld 3">
            <a:extLst>
              <a:ext uri="{FF2B5EF4-FFF2-40B4-BE49-F238E27FC236}">
                <a16:creationId xmlns:a16="http://schemas.microsoft.com/office/drawing/2014/main" id="{216895B5-07C1-0590-F09E-EB03C27F6DAE}"/>
              </a:ext>
            </a:extLst>
          </p:cNvPr>
          <p:cNvSpPr txBox="1"/>
          <p:nvPr/>
        </p:nvSpPr>
        <p:spPr>
          <a:xfrm>
            <a:off x="547077" y="1516606"/>
            <a:ext cx="1118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seo Sans 300" panose="02000000000000000000" pitchFamily="2" charset="77"/>
              </a:rPr>
              <a:t>A cloud-native framework for building control planes</a:t>
            </a:r>
          </a:p>
        </p:txBody>
      </p:sp>
      <p:pic>
        <p:nvPicPr>
          <p:cNvPr id="3074" name="Picture 2" descr="crossplane">
            <a:extLst>
              <a:ext uri="{FF2B5EF4-FFF2-40B4-BE49-F238E27FC236}">
                <a16:creationId xmlns:a16="http://schemas.microsoft.com/office/drawing/2014/main" id="{1A450B34-9F3A-CFEA-D130-6E336EAF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32" y="366738"/>
            <a:ext cx="1251266" cy="12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stGIS Cluster auf Kubernetes">
            <a:extLst>
              <a:ext uri="{FF2B5EF4-FFF2-40B4-BE49-F238E27FC236}">
                <a16:creationId xmlns:a16="http://schemas.microsoft.com/office/drawing/2014/main" id="{41908F60-C24A-FBFE-C95A-2916EE90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060" y="403292"/>
            <a:ext cx="1251266" cy="12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Lab.com / GitLab Infrastructure Team / Kubernetes Workloads / Argo ...">
            <a:extLst>
              <a:ext uri="{FF2B5EF4-FFF2-40B4-BE49-F238E27FC236}">
                <a16:creationId xmlns:a16="http://schemas.microsoft.com/office/drawing/2014/main" id="{9310ED32-20DC-2B39-E36B-489219BA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03" y="403292"/>
            <a:ext cx="1251266" cy="12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2BBB739-0723-2F09-D035-FA53FE3E11A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7077" y="2324100"/>
            <a:ext cx="9729687" cy="400050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1800" dirty="0">
                <a:latin typeface="Museo Sans 300"/>
              </a:rPr>
              <a:t>Cloud native control plane for provisioning, managing resources</a:t>
            </a:r>
            <a:endParaRPr lang="en-US" sz="1800" dirty="0"/>
          </a:p>
          <a:p>
            <a:r>
              <a:rPr lang="en-US" sz="1800" dirty="0"/>
              <a:t>Extending Kubernetes API</a:t>
            </a:r>
          </a:p>
          <a:p>
            <a:r>
              <a:rPr lang="en-US" sz="1800" dirty="0"/>
              <a:t>Continuous reconciliation</a:t>
            </a:r>
          </a:p>
          <a:p>
            <a:r>
              <a:rPr lang="en-US" sz="1800" dirty="0"/>
              <a:t>Composable infrastructure using higher-level abstractions</a:t>
            </a:r>
          </a:p>
          <a:p>
            <a:r>
              <a:rPr lang="en-US" sz="1800" dirty="0"/>
              <a:t>ETCD for state management</a:t>
            </a:r>
          </a:p>
          <a:p>
            <a:r>
              <a:rPr lang="en-US" sz="1800" dirty="0"/>
              <a:t>“</a:t>
            </a:r>
            <a:r>
              <a:rPr lang="en-US" sz="1800" dirty="0" err="1"/>
              <a:t>GitOps</a:t>
            </a:r>
            <a:r>
              <a:rPr lang="en-US" sz="1800" dirty="0"/>
              <a:t> friendly”</a:t>
            </a:r>
          </a:p>
        </p:txBody>
      </p:sp>
    </p:spTree>
    <p:extLst>
      <p:ext uri="{BB962C8B-B14F-4D97-AF65-F5344CB8AC3E}">
        <p14:creationId xmlns:p14="http://schemas.microsoft.com/office/powerpoint/2010/main" val="387581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372C-F6D2-6581-8DAA-65200FED6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45ED4-1637-B637-E2E8-9CBDBC731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981075"/>
            <a:ext cx="11094060" cy="535531"/>
          </a:xfrm>
        </p:spPr>
        <p:txBody>
          <a:bodyPr/>
          <a:lstStyle/>
          <a:p>
            <a:r>
              <a:rPr lang="en-US" dirty="0" err="1"/>
              <a:t>Crossplane</a:t>
            </a:r>
            <a:r>
              <a:rPr lang="en-US" dirty="0"/>
              <a:t> Core Concepts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76C34D-D345-D981-0C82-90487D620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4F60E09-419F-473A-6F66-F545A9A57C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299" y="1991320"/>
            <a:ext cx="4880457" cy="4000500"/>
          </a:xfrm>
        </p:spPr>
        <p:txBody>
          <a:bodyPr>
            <a:normAutofit/>
          </a:bodyPr>
          <a:lstStyle/>
          <a:p>
            <a:r>
              <a:rPr lang="de-AT" sz="1600" dirty="0"/>
              <a:t>Providers</a:t>
            </a:r>
            <a:endParaRPr lang="en-US" sz="1600" dirty="0"/>
          </a:p>
          <a:p>
            <a:r>
              <a:rPr lang="de-AT" sz="1600" dirty="0" err="1"/>
              <a:t>Managed</a:t>
            </a:r>
            <a:r>
              <a:rPr lang="de-AT" sz="1600" dirty="0"/>
              <a:t> Resources</a:t>
            </a:r>
            <a:endParaRPr lang="en-US" sz="1600" dirty="0"/>
          </a:p>
          <a:p>
            <a:r>
              <a:rPr lang="de-AT" sz="1600" dirty="0"/>
              <a:t>Composite </a:t>
            </a:r>
            <a:r>
              <a:rPr lang="de-AT" sz="1600" dirty="0" err="1"/>
              <a:t>Resource</a:t>
            </a:r>
            <a:r>
              <a:rPr lang="de-AT" sz="1600" dirty="0"/>
              <a:t> </a:t>
            </a:r>
            <a:r>
              <a:rPr lang="de-AT" sz="1600" dirty="0" err="1"/>
              <a:t>Definitions</a:t>
            </a:r>
            <a:r>
              <a:rPr lang="de-AT" sz="1600" dirty="0"/>
              <a:t> (XRD)</a:t>
            </a:r>
          </a:p>
          <a:p>
            <a:r>
              <a:rPr lang="de-AT" sz="1600" dirty="0" err="1"/>
              <a:t>Compositions</a:t>
            </a:r>
            <a:endParaRPr lang="de-AT" sz="1600" dirty="0"/>
          </a:p>
          <a:p>
            <a:r>
              <a:rPr lang="de-AT" sz="1600" dirty="0"/>
              <a:t>Claims</a:t>
            </a:r>
          </a:p>
          <a:p>
            <a:pPr marL="0" indent="0">
              <a:buNone/>
            </a:pPr>
            <a:endParaRPr lang="de-AT" sz="1600" dirty="0"/>
          </a:p>
        </p:txBody>
      </p:sp>
      <p:grpSp>
        <p:nvGrpSpPr>
          <p:cNvPr id="31" name="Gruppieren 15">
            <a:extLst>
              <a:ext uri="{FF2B5EF4-FFF2-40B4-BE49-F238E27FC236}">
                <a16:creationId xmlns:a16="http://schemas.microsoft.com/office/drawing/2014/main" id="{C7BF25D4-2D19-0736-D272-19F2E85617E1}"/>
              </a:ext>
            </a:extLst>
          </p:cNvPr>
          <p:cNvGrpSpPr/>
          <p:nvPr/>
        </p:nvGrpSpPr>
        <p:grpSpPr>
          <a:xfrm>
            <a:off x="7511663" y="1867391"/>
            <a:ext cx="1949987" cy="447675"/>
            <a:chOff x="7511663" y="1867391"/>
            <a:chExt cx="1949987" cy="447675"/>
          </a:xfrm>
        </p:grpSpPr>
        <p:sp>
          <p:nvSpPr>
            <p:cNvPr id="32" name="TextBox 28">
              <a:extLst>
                <a:ext uri="{FF2B5EF4-FFF2-40B4-BE49-F238E27FC236}">
                  <a16:creationId xmlns:a16="http://schemas.microsoft.com/office/drawing/2014/main" id="{565F4176-813B-CAAD-48D6-322086B1BE31}"/>
                </a:ext>
              </a:extLst>
            </p:cNvPr>
            <p:cNvSpPr txBox="1"/>
            <p:nvPr/>
          </p:nvSpPr>
          <p:spPr>
            <a:xfrm>
              <a:off x="8194430" y="1952729"/>
              <a:ext cx="584453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solidFill>
                    <a:srgbClr val="FF6B6B"/>
                  </a:solidFill>
                  <a:latin typeface="MuseoSans-500"/>
                  <a:ea typeface="MuseoSans-500"/>
                  <a:cs typeface="MuseoSans-500"/>
                  <a:sym typeface="MuseoSans-500"/>
                </a:defRPr>
              </a:lvl1pPr>
            </a:lstStyle>
            <a:p>
              <a:pPr algn="ctr"/>
              <a:r>
                <a:rPr lang="de-DE" sz="1200" b="1" dirty="0">
                  <a:solidFill>
                    <a:srgbClr val="1EAEE9"/>
                  </a:solidFill>
                  <a:latin typeface="Museo Sans 900" panose="02000000000000000000" pitchFamily="2" charset="77"/>
                </a:rPr>
                <a:t>CLAIM</a:t>
              </a:r>
            </a:p>
          </p:txBody>
        </p:sp>
        <p:sp>
          <p:nvSpPr>
            <p:cNvPr id="33" name="Rechteck 14">
              <a:extLst>
                <a:ext uri="{FF2B5EF4-FFF2-40B4-BE49-F238E27FC236}">
                  <a16:creationId xmlns:a16="http://schemas.microsoft.com/office/drawing/2014/main" id="{6F3FF450-011B-F697-CF1F-6D726B00E667}"/>
                </a:ext>
              </a:extLst>
            </p:cNvPr>
            <p:cNvSpPr/>
            <p:nvPr/>
          </p:nvSpPr>
          <p:spPr>
            <a:xfrm>
              <a:off x="7511663" y="1867391"/>
              <a:ext cx="1949987" cy="447675"/>
            </a:xfrm>
            <a:prstGeom prst="rect">
              <a:avLst/>
            </a:prstGeom>
            <a:noFill/>
            <a:ln w="12700" cap="flat">
              <a:solidFill>
                <a:srgbClr val="1EAEE9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16291B8-4A97-EE62-3845-69D72E50BA55}"/>
              </a:ext>
            </a:extLst>
          </p:cNvPr>
          <p:cNvGrpSpPr/>
          <p:nvPr/>
        </p:nvGrpSpPr>
        <p:grpSpPr>
          <a:xfrm>
            <a:off x="7439305" y="561105"/>
            <a:ext cx="2089673" cy="1306286"/>
            <a:chOff x="7439305" y="561105"/>
            <a:chExt cx="2089673" cy="13062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E2CF4A-44D8-24CF-752D-35A04A8A69B0}"/>
                </a:ext>
              </a:extLst>
            </p:cNvPr>
            <p:cNvSpPr txBox="1"/>
            <p:nvPr/>
          </p:nvSpPr>
          <p:spPr>
            <a:xfrm>
              <a:off x="7918713" y="646443"/>
              <a:ext cx="1135886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solidFill>
                    <a:srgbClr val="FF6B6B"/>
                  </a:solidFill>
                  <a:latin typeface="MuseoSans-500"/>
                  <a:ea typeface="MuseoSans-500"/>
                  <a:cs typeface="MuseoSans-500"/>
                  <a:sym typeface="MuseoSans-500"/>
                </a:defRPr>
              </a:lvl1pPr>
            </a:lstStyle>
            <a:p>
              <a:pPr algn="ctr"/>
              <a:r>
                <a:rPr lang="de-DE" sz="1200" b="1" dirty="0">
                  <a:solidFill>
                    <a:srgbClr val="1EAEE9"/>
                  </a:solidFill>
                  <a:latin typeface="Museo Sans 900" panose="02000000000000000000" pitchFamily="2" charset="77"/>
                </a:rPr>
                <a:t>APPLICATION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A2B5C66-6722-D3F1-922A-E23B710061A2}"/>
                </a:ext>
              </a:extLst>
            </p:cNvPr>
            <p:cNvGrpSpPr/>
            <p:nvPr/>
          </p:nvGrpSpPr>
          <p:grpSpPr>
            <a:xfrm>
              <a:off x="7439305" y="561105"/>
              <a:ext cx="2089673" cy="1306286"/>
              <a:chOff x="7439305" y="561105"/>
              <a:chExt cx="2089673" cy="1306286"/>
            </a:xfrm>
          </p:grpSpPr>
          <p:sp>
            <p:nvSpPr>
              <p:cNvPr id="30" name="Rechteck 6">
                <a:extLst>
                  <a:ext uri="{FF2B5EF4-FFF2-40B4-BE49-F238E27FC236}">
                    <a16:creationId xmlns:a16="http://schemas.microsoft.com/office/drawing/2014/main" id="{CEDA96EB-3A45-5314-F82D-41889FF246A5}"/>
                  </a:ext>
                </a:extLst>
              </p:cNvPr>
              <p:cNvSpPr/>
              <p:nvPr/>
            </p:nvSpPr>
            <p:spPr>
              <a:xfrm>
                <a:off x="7511663" y="561105"/>
                <a:ext cx="1949987" cy="447675"/>
              </a:xfrm>
              <a:prstGeom prst="rect">
                <a:avLst/>
              </a:prstGeom>
              <a:noFill/>
              <a:ln w="12700" cap="flat">
                <a:solidFill>
                  <a:srgbClr val="1EAEE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grpSp>
            <p:nvGrpSpPr>
              <p:cNvPr id="34" name="Gruppieren 16">
                <a:extLst>
                  <a:ext uri="{FF2B5EF4-FFF2-40B4-BE49-F238E27FC236}">
                    <a16:creationId xmlns:a16="http://schemas.microsoft.com/office/drawing/2014/main" id="{FD7D50CA-7D72-8586-3162-64C8DB5500CB}"/>
                  </a:ext>
                </a:extLst>
              </p:cNvPr>
              <p:cNvGrpSpPr/>
              <p:nvPr/>
            </p:nvGrpSpPr>
            <p:grpSpPr>
              <a:xfrm>
                <a:off x="7439305" y="1008780"/>
                <a:ext cx="2089673" cy="858611"/>
                <a:chOff x="7439305" y="1008780"/>
                <a:chExt cx="2089673" cy="858611"/>
              </a:xfrm>
            </p:grpSpPr>
            <p:cxnSp>
              <p:nvCxnSpPr>
                <p:cNvPr id="35" name="Gerade Verbindung 9">
                  <a:extLst>
                    <a:ext uri="{FF2B5EF4-FFF2-40B4-BE49-F238E27FC236}">
                      <a16:creationId xmlns:a16="http://schemas.microsoft.com/office/drawing/2014/main" id="{9463D98B-5AA2-0444-3FC8-17CF50EA7783}"/>
                    </a:ext>
                  </a:extLst>
                </p:cNvPr>
                <p:cNvCxnSpPr>
                  <a:cxnSpLocks/>
                  <a:stCxn id="30" idx="2"/>
                </p:cNvCxnSpPr>
                <p:nvPr/>
              </p:nvCxnSpPr>
              <p:spPr>
                <a:xfrm flipH="1">
                  <a:off x="8486656" y="1008780"/>
                  <a:ext cx="1" cy="258160"/>
                </a:xfrm>
                <a:prstGeom prst="line">
                  <a:avLst/>
                </a:prstGeom>
                <a:ln>
                  <a:solidFill>
                    <a:srgbClr val="1EAE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28">
                  <a:extLst>
                    <a:ext uri="{FF2B5EF4-FFF2-40B4-BE49-F238E27FC236}">
                      <a16:creationId xmlns:a16="http://schemas.microsoft.com/office/drawing/2014/main" id="{B91C4EB5-2A73-945C-E2EF-DE274ABAEA3F}"/>
                    </a:ext>
                  </a:extLst>
                </p:cNvPr>
                <p:cNvSpPr txBox="1"/>
                <p:nvPr/>
              </p:nvSpPr>
              <p:spPr>
                <a:xfrm>
                  <a:off x="7439305" y="1239304"/>
                  <a:ext cx="2089673" cy="276999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none" lIns="45719" rIns="45719">
                  <a:spAutoFit/>
                </a:bodyPr>
                <a:lstStyle>
                  <a:lvl1pPr>
                    <a:defRPr>
                      <a:solidFill>
                        <a:srgbClr val="FF6B6B"/>
                      </a:solidFill>
                      <a:latin typeface="MuseoSans-500"/>
                      <a:ea typeface="MuseoSans-500"/>
                      <a:cs typeface="MuseoSans-500"/>
                      <a:sym typeface="MuseoSans-500"/>
                    </a:defRPr>
                  </a:lvl1pPr>
                </a:lstStyle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  <a:latin typeface="Museo Sans 300" panose="02000000000000000000" pitchFamily="2" charset="77"/>
                      <a:ea typeface="+mn-ea"/>
                      <a:cs typeface="+mn-cs"/>
                    </a:rPr>
                    <a:t>Claims Composite </a:t>
                  </a:r>
                  <a:r>
                    <a:rPr lang="de-DE" sz="1200" dirty="0" err="1">
                      <a:solidFill>
                        <a:schemeClr val="bg1"/>
                      </a:solidFill>
                      <a:latin typeface="Museo Sans 300" panose="02000000000000000000" pitchFamily="2" charset="77"/>
                      <a:ea typeface="+mn-ea"/>
                      <a:cs typeface="+mn-cs"/>
                    </a:rPr>
                    <a:t>Resource</a:t>
                  </a:r>
                  <a:endParaRPr lang="de-DE" sz="1200" dirty="0">
                    <a:solidFill>
                      <a:schemeClr val="bg1"/>
                    </a:solidFill>
                    <a:latin typeface="Museo Sans 300" panose="02000000000000000000" pitchFamily="2" charset="77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" name="Gerade Verbindung mit Pfeil 18">
                  <a:extLst>
                    <a:ext uri="{FF2B5EF4-FFF2-40B4-BE49-F238E27FC236}">
                      <a16:creationId xmlns:a16="http://schemas.microsoft.com/office/drawing/2014/main" id="{5065B15C-B726-7CFF-D34E-A33CB4AAFB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84142" y="1590925"/>
                  <a:ext cx="2525" cy="276466"/>
                </a:xfrm>
                <a:prstGeom prst="straightConnector1">
                  <a:avLst/>
                </a:prstGeom>
                <a:ln>
                  <a:solidFill>
                    <a:srgbClr val="1EAEE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45" name="Gerade Verbindung mit Pfeil 33">
            <a:extLst>
              <a:ext uri="{FF2B5EF4-FFF2-40B4-BE49-F238E27FC236}">
                <a16:creationId xmlns:a16="http://schemas.microsoft.com/office/drawing/2014/main" id="{11D1863B-D975-2D87-1353-70E98FB0B131}"/>
              </a:ext>
            </a:extLst>
          </p:cNvPr>
          <p:cNvCxnSpPr>
            <a:cxnSpLocks/>
          </p:cNvCxnSpPr>
          <p:nvPr/>
        </p:nvCxnSpPr>
        <p:spPr>
          <a:xfrm>
            <a:off x="8486667" y="2348915"/>
            <a:ext cx="0" cy="806800"/>
          </a:xfrm>
          <a:prstGeom prst="straightConnector1">
            <a:avLst/>
          </a:prstGeom>
          <a:ln>
            <a:solidFill>
              <a:srgbClr val="1EAE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A83526B-092A-3267-DD27-70AD942FAC0C}"/>
              </a:ext>
            </a:extLst>
          </p:cNvPr>
          <p:cNvGrpSpPr/>
          <p:nvPr/>
        </p:nvGrpSpPr>
        <p:grpSpPr>
          <a:xfrm>
            <a:off x="7509457" y="3155715"/>
            <a:ext cx="3352544" cy="1114151"/>
            <a:chOff x="7509457" y="3155715"/>
            <a:chExt cx="3352544" cy="1114151"/>
          </a:xfrm>
        </p:grpSpPr>
        <p:grpSp>
          <p:nvGrpSpPr>
            <p:cNvPr id="41" name="Gruppieren 10">
              <a:extLst>
                <a:ext uri="{FF2B5EF4-FFF2-40B4-BE49-F238E27FC236}">
                  <a16:creationId xmlns:a16="http://schemas.microsoft.com/office/drawing/2014/main" id="{7C203533-B11A-E181-12CC-AF82E38433BF}"/>
                </a:ext>
              </a:extLst>
            </p:cNvPr>
            <p:cNvGrpSpPr/>
            <p:nvPr/>
          </p:nvGrpSpPr>
          <p:grpSpPr>
            <a:xfrm>
              <a:off x="7509457" y="3155715"/>
              <a:ext cx="1946172" cy="652484"/>
              <a:chOff x="7509457" y="3155715"/>
              <a:chExt cx="1946172" cy="652484"/>
            </a:xfrm>
          </p:grpSpPr>
          <p:sp>
            <p:nvSpPr>
              <p:cNvPr id="42" name="TextBox 28">
                <a:extLst>
                  <a:ext uri="{FF2B5EF4-FFF2-40B4-BE49-F238E27FC236}">
                    <a16:creationId xmlns:a16="http://schemas.microsoft.com/office/drawing/2014/main" id="{BF5B20F8-180C-E9B1-AE3B-AEE9F6906B20}"/>
                  </a:ext>
                </a:extLst>
              </p:cNvPr>
              <p:cNvSpPr txBox="1"/>
              <p:nvPr/>
            </p:nvSpPr>
            <p:spPr>
              <a:xfrm>
                <a:off x="7974213" y="3241053"/>
                <a:ext cx="1020469" cy="4616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FF6B6B"/>
                    </a:solidFill>
                    <a:latin typeface="MuseoSans-500"/>
                    <a:ea typeface="MuseoSans-500"/>
                    <a:cs typeface="MuseoSans-500"/>
                    <a:sym typeface="MuseoSans-500"/>
                  </a:defRPr>
                </a:lvl1pPr>
              </a:lstStyle>
              <a:p>
                <a:pPr algn="ctr"/>
                <a:r>
                  <a:rPr lang="de-DE" sz="1200" b="1" dirty="0">
                    <a:solidFill>
                      <a:srgbClr val="1EAEE9"/>
                    </a:solidFill>
                    <a:latin typeface="Museo Sans 900" panose="02000000000000000000" pitchFamily="2" charset="77"/>
                  </a:rPr>
                  <a:t>COMPOSITE</a:t>
                </a:r>
              </a:p>
              <a:p>
                <a:pPr algn="ctr"/>
                <a:r>
                  <a:rPr lang="de-DE" sz="1200" b="1" dirty="0">
                    <a:solidFill>
                      <a:srgbClr val="1EAEE9"/>
                    </a:solidFill>
                    <a:latin typeface="Museo Sans 900" panose="02000000000000000000" pitchFamily="2" charset="77"/>
                  </a:rPr>
                  <a:t>RESOURCE</a:t>
                </a:r>
              </a:p>
            </p:txBody>
          </p:sp>
          <p:sp>
            <p:nvSpPr>
              <p:cNvPr id="43" name="Rechteck 26">
                <a:extLst>
                  <a:ext uri="{FF2B5EF4-FFF2-40B4-BE49-F238E27FC236}">
                    <a16:creationId xmlns:a16="http://schemas.microsoft.com/office/drawing/2014/main" id="{30C723DA-25A0-6EC8-4D2F-C89F49810BAB}"/>
                  </a:ext>
                </a:extLst>
              </p:cNvPr>
              <p:cNvSpPr/>
              <p:nvPr/>
            </p:nvSpPr>
            <p:spPr>
              <a:xfrm>
                <a:off x="7509457" y="3155715"/>
                <a:ext cx="1946172" cy="652484"/>
              </a:xfrm>
              <a:prstGeom prst="rect">
                <a:avLst/>
              </a:prstGeom>
              <a:noFill/>
              <a:ln w="12700" cap="flat">
                <a:solidFill>
                  <a:srgbClr val="1EAEE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71C5F464-F590-1B7A-6149-4C794C46C276}"/>
                </a:ext>
              </a:extLst>
            </p:cNvPr>
            <p:cNvSpPr txBox="1"/>
            <p:nvPr/>
          </p:nvSpPr>
          <p:spPr>
            <a:xfrm>
              <a:off x="7517744" y="3808201"/>
              <a:ext cx="3344257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>
                  <a:solidFill>
                    <a:srgbClr val="FF6B6B"/>
                  </a:solidFill>
                  <a:latin typeface="MuseoSans-500"/>
                  <a:ea typeface="MuseoSans-500"/>
                  <a:cs typeface="MuseoSans-500"/>
                  <a:sym typeface="MuseoSans-500"/>
                </a:defRPr>
              </a:lvl1pPr>
            </a:lstStyle>
            <a:p>
              <a:r>
                <a:rPr lang="de-DE" sz="1200" dirty="0" err="1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Composes</a:t>
              </a:r>
              <a:r>
                <a:rPr lang="de-DE" sz="1200" dirty="0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Managed</a:t>
              </a:r>
              <a:endParaRPr lang="de-DE" sz="1200" dirty="0">
                <a:solidFill>
                  <a:schemeClr val="bg1"/>
                </a:solidFill>
                <a:latin typeface="Museo Sans 300" panose="02000000000000000000" pitchFamily="2" charset="77"/>
                <a:ea typeface="+mn-ea"/>
                <a:cs typeface="+mn-cs"/>
              </a:endParaRPr>
            </a:p>
            <a:p>
              <a:r>
                <a:rPr lang="de-DE" sz="1200" dirty="0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Resources</a:t>
              </a:r>
            </a:p>
          </p:txBody>
        </p:sp>
      </p:grpSp>
      <p:cxnSp>
        <p:nvCxnSpPr>
          <p:cNvPr id="47" name="Gerade Verbindung mit Pfeil 37">
            <a:extLst>
              <a:ext uri="{FF2B5EF4-FFF2-40B4-BE49-F238E27FC236}">
                <a16:creationId xmlns:a16="http://schemas.microsoft.com/office/drawing/2014/main" id="{0A3D0CB3-C390-9E5E-67C5-A2AF5BB2D69F}"/>
              </a:ext>
            </a:extLst>
          </p:cNvPr>
          <p:cNvCxnSpPr>
            <a:cxnSpLocks/>
          </p:cNvCxnSpPr>
          <p:nvPr/>
        </p:nvCxnSpPr>
        <p:spPr>
          <a:xfrm>
            <a:off x="6918969" y="3472717"/>
            <a:ext cx="586673" cy="0"/>
          </a:xfrm>
          <a:prstGeom prst="straightConnector1">
            <a:avLst/>
          </a:prstGeom>
          <a:ln>
            <a:solidFill>
              <a:srgbClr val="1EAE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ieren 7">
            <a:extLst>
              <a:ext uri="{FF2B5EF4-FFF2-40B4-BE49-F238E27FC236}">
                <a16:creationId xmlns:a16="http://schemas.microsoft.com/office/drawing/2014/main" id="{B47CEA90-8D0A-7DC0-FFB8-3D3D3B9117F6}"/>
              </a:ext>
            </a:extLst>
          </p:cNvPr>
          <p:cNvGrpSpPr/>
          <p:nvPr/>
        </p:nvGrpSpPr>
        <p:grpSpPr>
          <a:xfrm>
            <a:off x="7509457" y="4984515"/>
            <a:ext cx="1946172" cy="652484"/>
            <a:chOff x="7509457" y="4984515"/>
            <a:chExt cx="1946172" cy="652484"/>
          </a:xfrm>
        </p:grpSpPr>
        <p:sp>
          <p:nvSpPr>
            <p:cNvPr id="50" name="TextBox 28">
              <a:extLst>
                <a:ext uri="{FF2B5EF4-FFF2-40B4-BE49-F238E27FC236}">
                  <a16:creationId xmlns:a16="http://schemas.microsoft.com/office/drawing/2014/main" id="{7200EF4C-ABEE-7366-28A5-883650A089F0}"/>
                </a:ext>
              </a:extLst>
            </p:cNvPr>
            <p:cNvSpPr txBox="1"/>
            <p:nvPr/>
          </p:nvSpPr>
          <p:spPr>
            <a:xfrm>
              <a:off x="8021502" y="5069853"/>
              <a:ext cx="925892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solidFill>
                    <a:srgbClr val="FF6B6B"/>
                  </a:solidFill>
                  <a:latin typeface="MuseoSans-500"/>
                  <a:ea typeface="MuseoSans-500"/>
                  <a:cs typeface="MuseoSans-500"/>
                  <a:sym typeface="MuseoSans-500"/>
                </a:defRPr>
              </a:lvl1pPr>
            </a:lstStyle>
            <a:p>
              <a:pPr algn="ctr"/>
              <a:r>
                <a:rPr lang="de-DE" sz="1200" b="1" dirty="0">
                  <a:solidFill>
                    <a:srgbClr val="1EAEE9"/>
                  </a:solidFill>
                  <a:latin typeface="Museo Sans 900" panose="02000000000000000000" pitchFamily="2" charset="77"/>
                </a:rPr>
                <a:t>MANAGED</a:t>
              </a:r>
            </a:p>
            <a:p>
              <a:pPr algn="ctr"/>
              <a:r>
                <a:rPr lang="de-DE" sz="1200" b="1" dirty="0">
                  <a:solidFill>
                    <a:srgbClr val="1EAEE9"/>
                  </a:solidFill>
                  <a:latin typeface="Museo Sans 900" panose="02000000000000000000" pitchFamily="2" charset="77"/>
                </a:rPr>
                <a:t>RESOURCE</a:t>
              </a:r>
            </a:p>
          </p:txBody>
        </p:sp>
        <p:sp>
          <p:nvSpPr>
            <p:cNvPr id="51" name="Rechteck 46">
              <a:extLst>
                <a:ext uri="{FF2B5EF4-FFF2-40B4-BE49-F238E27FC236}">
                  <a16:creationId xmlns:a16="http://schemas.microsoft.com/office/drawing/2014/main" id="{A9E3FC51-1359-BCB5-7E4A-39600B81109B}"/>
                </a:ext>
              </a:extLst>
            </p:cNvPr>
            <p:cNvSpPr/>
            <p:nvPr/>
          </p:nvSpPr>
          <p:spPr>
            <a:xfrm>
              <a:off x="7509457" y="4984515"/>
              <a:ext cx="1946172" cy="652484"/>
            </a:xfrm>
            <a:prstGeom prst="rect">
              <a:avLst/>
            </a:prstGeom>
            <a:noFill/>
            <a:ln w="12700" cap="flat">
              <a:solidFill>
                <a:srgbClr val="1EAEE9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cxnSp>
        <p:nvCxnSpPr>
          <p:cNvPr id="52" name="Gerade Verbindung mit Pfeil 47">
            <a:extLst>
              <a:ext uri="{FF2B5EF4-FFF2-40B4-BE49-F238E27FC236}">
                <a16:creationId xmlns:a16="http://schemas.microsoft.com/office/drawing/2014/main" id="{46745554-2E54-088A-9571-90950428C38C}"/>
              </a:ext>
            </a:extLst>
          </p:cNvPr>
          <p:cNvCxnSpPr>
            <a:cxnSpLocks/>
          </p:cNvCxnSpPr>
          <p:nvPr/>
        </p:nvCxnSpPr>
        <p:spPr>
          <a:xfrm>
            <a:off x="8486667" y="4177715"/>
            <a:ext cx="0" cy="806800"/>
          </a:xfrm>
          <a:prstGeom prst="straightConnector1">
            <a:avLst/>
          </a:prstGeom>
          <a:ln>
            <a:solidFill>
              <a:srgbClr val="1EAE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krümmte Verbindung 51">
            <a:extLst>
              <a:ext uri="{FF2B5EF4-FFF2-40B4-BE49-F238E27FC236}">
                <a16:creationId xmlns:a16="http://schemas.microsoft.com/office/drawing/2014/main" id="{CA6FC40E-352B-EF06-6E57-63C55A4B37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02896" y="2454740"/>
            <a:ext cx="1181127" cy="945497"/>
          </a:xfrm>
          <a:prstGeom prst="curvedConnector3">
            <a:avLst/>
          </a:prstGeom>
          <a:ln>
            <a:solidFill>
              <a:srgbClr val="1EAE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02B6F2B-1B27-3ADB-8DD7-A2152D3841D6}"/>
              </a:ext>
            </a:extLst>
          </p:cNvPr>
          <p:cNvGrpSpPr/>
          <p:nvPr/>
        </p:nvGrpSpPr>
        <p:grpSpPr>
          <a:xfrm>
            <a:off x="4972796" y="3155715"/>
            <a:ext cx="3374605" cy="1114151"/>
            <a:chOff x="4972796" y="3155715"/>
            <a:chExt cx="3374605" cy="1114151"/>
          </a:xfrm>
        </p:grpSpPr>
        <p:sp>
          <p:nvSpPr>
            <p:cNvPr id="44" name="TextBox 28">
              <a:extLst>
                <a:ext uri="{FF2B5EF4-FFF2-40B4-BE49-F238E27FC236}">
                  <a16:creationId xmlns:a16="http://schemas.microsoft.com/office/drawing/2014/main" id="{177C05FB-56D5-284A-44EE-086EC118B77A}"/>
                </a:ext>
              </a:extLst>
            </p:cNvPr>
            <p:cNvSpPr txBox="1"/>
            <p:nvPr/>
          </p:nvSpPr>
          <p:spPr>
            <a:xfrm>
              <a:off x="5003144" y="3808201"/>
              <a:ext cx="3344257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>
                  <a:solidFill>
                    <a:srgbClr val="FF6B6B"/>
                  </a:solidFill>
                  <a:latin typeface="MuseoSans-500"/>
                  <a:ea typeface="MuseoSans-500"/>
                  <a:cs typeface="MuseoSans-500"/>
                  <a:sym typeface="MuseoSans-500"/>
                </a:defRPr>
              </a:lvl1pPr>
            </a:lstStyle>
            <a:p>
              <a:r>
                <a:rPr lang="de-DE" sz="1200" dirty="0" err="1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Defines</a:t>
              </a:r>
              <a:r>
                <a:rPr lang="de-DE" sz="1200" dirty="0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 Composite </a:t>
              </a:r>
            </a:p>
            <a:p>
              <a:r>
                <a:rPr lang="de-DE" sz="1200" dirty="0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Resources and Claim</a:t>
              </a:r>
            </a:p>
          </p:txBody>
        </p:sp>
        <p:grpSp>
          <p:nvGrpSpPr>
            <p:cNvPr id="79" name="Gruppieren 8">
              <a:extLst>
                <a:ext uri="{FF2B5EF4-FFF2-40B4-BE49-F238E27FC236}">
                  <a16:creationId xmlns:a16="http://schemas.microsoft.com/office/drawing/2014/main" id="{2526C807-5F1B-1E2B-64C5-B0894FAE0A67}"/>
                </a:ext>
              </a:extLst>
            </p:cNvPr>
            <p:cNvGrpSpPr/>
            <p:nvPr/>
          </p:nvGrpSpPr>
          <p:grpSpPr>
            <a:xfrm>
              <a:off x="4972796" y="3155715"/>
              <a:ext cx="1946173" cy="616780"/>
              <a:chOff x="4972796" y="3155715"/>
              <a:chExt cx="1946173" cy="616780"/>
            </a:xfrm>
          </p:grpSpPr>
          <p:sp>
            <p:nvSpPr>
              <p:cNvPr id="80" name="TextBox 28">
                <a:extLst>
                  <a:ext uri="{FF2B5EF4-FFF2-40B4-BE49-F238E27FC236}">
                    <a16:creationId xmlns:a16="http://schemas.microsoft.com/office/drawing/2014/main" id="{D676240E-1253-5A5E-07F0-2D9CCF12C2BF}"/>
                  </a:ext>
                </a:extLst>
              </p:cNvPr>
              <p:cNvSpPr txBox="1"/>
              <p:nvPr/>
            </p:nvSpPr>
            <p:spPr>
              <a:xfrm>
                <a:off x="5003144" y="3241053"/>
                <a:ext cx="1889297" cy="4616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>
                    <a:solidFill>
                      <a:srgbClr val="FF6B6B"/>
                    </a:solidFill>
                    <a:latin typeface="MuseoSans-500"/>
                    <a:ea typeface="MuseoSans-500"/>
                    <a:cs typeface="MuseoSans-500"/>
                    <a:sym typeface="MuseoSans-500"/>
                  </a:defRPr>
                </a:lvl1pPr>
              </a:lstStyle>
              <a:p>
                <a:pPr algn="ctr"/>
                <a:r>
                  <a:rPr lang="de-DE" sz="1200" b="1" dirty="0">
                    <a:solidFill>
                      <a:srgbClr val="1EAEE9"/>
                    </a:solidFill>
                    <a:latin typeface="Museo Sans 900" panose="02000000000000000000" pitchFamily="2" charset="77"/>
                  </a:rPr>
                  <a:t>COMPOSITE RESOURCE</a:t>
                </a:r>
              </a:p>
              <a:p>
                <a:pPr algn="ctr"/>
                <a:r>
                  <a:rPr lang="de-DE" sz="1200" b="1" dirty="0">
                    <a:solidFill>
                      <a:srgbClr val="1EAEE9"/>
                    </a:solidFill>
                    <a:latin typeface="Museo Sans 900" panose="02000000000000000000" pitchFamily="2" charset="77"/>
                  </a:rPr>
                  <a:t>DEFINITION</a:t>
                </a:r>
              </a:p>
            </p:txBody>
          </p:sp>
          <p:sp>
            <p:nvSpPr>
              <p:cNvPr id="81" name="Rechteck 22">
                <a:extLst>
                  <a:ext uri="{FF2B5EF4-FFF2-40B4-BE49-F238E27FC236}">
                    <a16:creationId xmlns:a16="http://schemas.microsoft.com/office/drawing/2014/main" id="{EA60AE7F-0602-C8B7-007F-79525348A9E2}"/>
                  </a:ext>
                </a:extLst>
              </p:cNvPr>
              <p:cNvSpPr/>
              <p:nvPr/>
            </p:nvSpPr>
            <p:spPr>
              <a:xfrm>
                <a:off x="4972796" y="3155715"/>
                <a:ext cx="1946173" cy="616780"/>
              </a:xfrm>
              <a:prstGeom prst="rect">
                <a:avLst/>
              </a:prstGeom>
              <a:noFill/>
              <a:ln w="12700" cap="flat">
                <a:solidFill>
                  <a:srgbClr val="1EAEE9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EADECB2-2C3F-7722-DDA4-B5A6F87266F8}"/>
              </a:ext>
            </a:extLst>
          </p:cNvPr>
          <p:cNvGrpSpPr/>
          <p:nvPr/>
        </p:nvGrpSpPr>
        <p:grpSpPr>
          <a:xfrm>
            <a:off x="9455629" y="3155715"/>
            <a:ext cx="3933003" cy="1114151"/>
            <a:chOff x="9455629" y="3155715"/>
            <a:chExt cx="3933003" cy="1114151"/>
          </a:xfrm>
        </p:grpSpPr>
        <p:cxnSp>
          <p:nvCxnSpPr>
            <p:cNvPr id="48" name="Gerade Verbindung mit Pfeil 40">
              <a:extLst>
                <a:ext uri="{FF2B5EF4-FFF2-40B4-BE49-F238E27FC236}">
                  <a16:creationId xmlns:a16="http://schemas.microsoft.com/office/drawing/2014/main" id="{61EB56BC-4F5A-ADAE-2E61-3B6A0D161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5629" y="3472717"/>
              <a:ext cx="588746" cy="0"/>
            </a:xfrm>
            <a:prstGeom prst="straightConnector1">
              <a:avLst/>
            </a:prstGeom>
            <a:ln>
              <a:solidFill>
                <a:srgbClr val="1EAEE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0E30409-19F9-975D-D46A-F5CC2B285E7A}"/>
                </a:ext>
              </a:extLst>
            </p:cNvPr>
            <p:cNvGrpSpPr/>
            <p:nvPr/>
          </p:nvGrpSpPr>
          <p:grpSpPr>
            <a:xfrm>
              <a:off x="10044375" y="3155715"/>
              <a:ext cx="3344257" cy="1114151"/>
              <a:chOff x="10044375" y="3155715"/>
              <a:chExt cx="3344257" cy="1114151"/>
            </a:xfrm>
          </p:grpSpPr>
          <p:grpSp>
            <p:nvGrpSpPr>
              <p:cNvPr id="38" name="Gruppieren 12">
                <a:extLst>
                  <a:ext uri="{FF2B5EF4-FFF2-40B4-BE49-F238E27FC236}">
                    <a16:creationId xmlns:a16="http://schemas.microsoft.com/office/drawing/2014/main" id="{DAE67B51-7C91-38E2-9D24-0889E9CED38E}"/>
                  </a:ext>
                </a:extLst>
              </p:cNvPr>
              <p:cNvGrpSpPr/>
              <p:nvPr/>
            </p:nvGrpSpPr>
            <p:grpSpPr>
              <a:xfrm>
                <a:off x="10049927" y="3155715"/>
                <a:ext cx="1932334" cy="652484"/>
                <a:chOff x="10049927" y="3155715"/>
                <a:chExt cx="1932334" cy="652484"/>
              </a:xfrm>
            </p:grpSpPr>
            <p:sp>
              <p:nvSpPr>
                <p:cNvPr id="39" name="TextBox 28">
                  <a:extLst>
                    <a:ext uri="{FF2B5EF4-FFF2-40B4-BE49-F238E27FC236}">
                      <a16:creationId xmlns:a16="http://schemas.microsoft.com/office/drawing/2014/main" id="{5B4640F0-32F7-6FF2-36D8-B1E47A4D02F5}"/>
                    </a:ext>
                  </a:extLst>
                </p:cNvPr>
                <p:cNvSpPr txBox="1"/>
                <p:nvPr/>
              </p:nvSpPr>
              <p:spPr>
                <a:xfrm>
                  <a:off x="10410491" y="3241053"/>
                  <a:ext cx="1228861" cy="276999"/>
                </a:xfrm>
                <a:prstGeom prst="rect">
                  <a:avLst/>
                </a:prstGeom>
                <a:solidFill>
                  <a:srgbClr val="2C3747"/>
                </a:solidFill>
                <a:ln w="12700">
                  <a:miter lim="400000"/>
                </a:ln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none" lIns="45719" rIns="45719">
                  <a:spAutoFit/>
                </a:bodyPr>
                <a:lstStyle>
                  <a:lvl1pPr>
                    <a:defRPr>
                      <a:solidFill>
                        <a:srgbClr val="FF6B6B"/>
                      </a:solidFill>
                      <a:latin typeface="MuseoSans-500"/>
                      <a:ea typeface="MuseoSans-500"/>
                      <a:cs typeface="MuseoSans-500"/>
                      <a:sym typeface="MuseoSans-500"/>
                    </a:defRPr>
                  </a:lvl1pPr>
                </a:lstStyle>
                <a:p>
                  <a:pPr algn="ctr"/>
                  <a:r>
                    <a:rPr lang="de-DE" sz="1200" b="1" dirty="0">
                      <a:solidFill>
                        <a:srgbClr val="1EAEE9"/>
                      </a:solidFill>
                      <a:latin typeface="Museo Sans 900" panose="02000000000000000000" pitchFamily="2" charset="77"/>
                    </a:rPr>
                    <a:t>COMPOSITION</a:t>
                  </a:r>
                </a:p>
              </p:txBody>
            </p:sp>
            <p:sp>
              <p:nvSpPr>
                <p:cNvPr id="40" name="Rechteck 24">
                  <a:extLst>
                    <a:ext uri="{FF2B5EF4-FFF2-40B4-BE49-F238E27FC236}">
                      <a16:creationId xmlns:a16="http://schemas.microsoft.com/office/drawing/2014/main" id="{F158B188-56D8-B50A-22A9-13B6052AE3EA}"/>
                    </a:ext>
                  </a:extLst>
                </p:cNvPr>
                <p:cNvSpPr/>
                <p:nvPr/>
              </p:nvSpPr>
              <p:spPr>
                <a:xfrm>
                  <a:off x="10049927" y="3155715"/>
                  <a:ext cx="1932334" cy="652484"/>
                </a:xfrm>
                <a:prstGeom prst="rect">
                  <a:avLst/>
                </a:prstGeom>
                <a:noFill/>
                <a:ln w="12700" cap="flat">
                  <a:solidFill>
                    <a:srgbClr val="1EAEE9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sp>
            <p:nvSpPr>
              <p:cNvPr id="82" name="TextBox 28">
                <a:extLst>
                  <a:ext uri="{FF2B5EF4-FFF2-40B4-BE49-F238E27FC236}">
                    <a16:creationId xmlns:a16="http://schemas.microsoft.com/office/drawing/2014/main" id="{D1C773F1-867E-4617-17D7-25DBE1F0F20B}"/>
                  </a:ext>
                </a:extLst>
              </p:cNvPr>
              <p:cNvSpPr txBox="1"/>
              <p:nvPr/>
            </p:nvSpPr>
            <p:spPr>
              <a:xfrm>
                <a:off x="10044375" y="3808201"/>
                <a:ext cx="3344257" cy="4616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>
                  <a:defRPr>
                    <a:solidFill>
                      <a:srgbClr val="FF6B6B"/>
                    </a:solidFill>
                    <a:latin typeface="MuseoSans-500"/>
                    <a:ea typeface="MuseoSans-500"/>
                    <a:cs typeface="MuseoSans-500"/>
                    <a:sym typeface="MuseoSans-500"/>
                  </a:defRPr>
                </a:lvl1pPr>
              </a:lstStyle>
              <a:p>
                <a:r>
                  <a:rPr lang="de-DE" sz="1200" dirty="0" err="1">
                    <a:solidFill>
                      <a:schemeClr val="bg1"/>
                    </a:solidFill>
                    <a:latin typeface="Museo Sans 300" panose="02000000000000000000" pitchFamily="2" charset="77"/>
                    <a:ea typeface="+mn-ea"/>
                    <a:cs typeface="+mn-cs"/>
                  </a:rPr>
                  <a:t>Configures</a:t>
                </a:r>
                <a:r>
                  <a:rPr lang="de-DE" sz="1200" dirty="0">
                    <a:solidFill>
                      <a:schemeClr val="bg1"/>
                    </a:solidFill>
                    <a:latin typeface="Museo Sans 300" panose="02000000000000000000" pitchFamily="2" charset="77"/>
                    <a:ea typeface="+mn-ea"/>
                    <a:cs typeface="+mn-cs"/>
                  </a:rPr>
                  <a:t> Composite</a:t>
                </a:r>
              </a:p>
              <a:p>
                <a:r>
                  <a:rPr lang="de-DE" sz="1200" dirty="0">
                    <a:solidFill>
                      <a:schemeClr val="bg1"/>
                    </a:solidFill>
                    <a:latin typeface="Museo Sans 300" panose="02000000000000000000" pitchFamily="2" charset="77"/>
                    <a:ea typeface="+mn-ea"/>
                    <a:cs typeface="+mn-cs"/>
                  </a:rPr>
                  <a:t>Resources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953ED69-3269-444B-2A85-53F2BE482E86}"/>
              </a:ext>
            </a:extLst>
          </p:cNvPr>
          <p:cNvGrpSpPr/>
          <p:nvPr/>
        </p:nvGrpSpPr>
        <p:grpSpPr>
          <a:xfrm>
            <a:off x="4972795" y="2425946"/>
            <a:ext cx="7009466" cy="627339"/>
            <a:chOff x="4972795" y="2425946"/>
            <a:chExt cx="7009466" cy="627339"/>
          </a:xfrm>
        </p:grpSpPr>
        <p:sp>
          <p:nvSpPr>
            <p:cNvPr id="87" name="TextBox 28">
              <a:extLst>
                <a:ext uri="{FF2B5EF4-FFF2-40B4-BE49-F238E27FC236}">
                  <a16:creationId xmlns:a16="http://schemas.microsoft.com/office/drawing/2014/main" id="{FE878E41-05E0-2DAF-DB06-5CE036966DD4}"/>
                </a:ext>
              </a:extLst>
            </p:cNvPr>
            <p:cNvSpPr txBox="1"/>
            <p:nvPr/>
          </p:nvSpPr>
          <p:spPr>
            <a:xfrm>
              <a:off x="4972796" y="2425946"/>
              <a:ext cx="3344257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>
                  <a:solidFill>
                    <a:srgbClr val="FF6B6B"/>
                  </a:solidFill>
                  <a:latin typeface="MuseoSans-500"/>
                  <a:ea typeface="MuseoSans-500"/>
                  <a:cs typeface="MuseoSans-500"/>
                  <a:sym typeface="MuseoSans-500"/>
                </a:defRPr>
              </a:lvl1pPr>
            </a:lstStyle>
            <a:p>
              <a:r>
                <a:rPr lang="de-DE" sz="1200" dirty="0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App </a:t>
              </a:r>
              <a:r>
                <a:rPr lang="de-DE" sz="1200" dirty="0" err="1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team</a:t>
              </a:r>
              <a:r>
                <a:rPr lang="de-DE" sz="1200" dirty="0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concern</a:t>
              </a:r>
              <a:endParaRPr lang="de-DE" sz="1200" dirty="0">
                <a:solidFill>
                  <a:schemeClr val="bg1"/>
                </a:solidFill>
                <a:latin typeface="Museo Sans 300" panose="02000000000000000000" pitchFamily="2" charset="77"/>
                <a:ea typeface="+mn-ea"/>
                <a:cs typeface="+mn-cs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7B1E9BD-F192-7904-2E08-8D1B21774F3C}"/>
                </a:ext>
              </a:extLst>
            </p:cNvPr>
            <p:cNvCxnSpPr/>
            <p:nvPr/>
          </p:nvCxnSpPr>
          <p:spPr>
            <a:xfrm>
              <a:off x="4972796" y="2729345"/>
              <a:ext cx="7009465" cy="0"/>
            </a:xfrm>
            <a:prstGeom prst="line">
              <a:avLst/>
            </a:prstGeom>
            <a:ln w="12700">
              <a:solidFill>
                <a:schemeClr val="bg1">
                  <a:alpha val="5108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1" name="TextBox 28">
              <a:extLst>
                <a:ext uri="{FF2B5EF4-FFF2-40B4-BE49-F238E27FC236}">
                  <a16:creationId xmlns:a16="http://schemas.microsoft.com/office/drawing/2014/main" id="{0E714442-9287-61F0-3CEE-F4844FD01135}"/>
                </a:ext>
              </a:extLst>
            </p:cNvPr>
            <p:cNvSpPr txBox="1"/>
            <p:nvPr/>
          </p:nvSpPr>
          <p:spPr>
            <a:xfrm>
              <a:off x="4972795" y="2776286"/>
              <a:ext cx="3344257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>
                  <a:solidFill>
                    <a:srgbClr val="FF6B6B"/>
                  </a:solidFill>
                  <a:latin typeface="MuseoSans-500"/>
                  <a:ea typeface="MuseoSans-500"/>
                  <a:cs typeface="MuseoSans-500"/>
                  <a:sym typeface="MuseoSans-500"/>
                </a:defRPr>
              </a:lvl1pPr>
            </a:lstStyle>
            <a:p>
              <a:r>
                <a:rPr lang="de-DE" sz="1200" dirty="0" err="1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Platform</a:t>
              </a:r>
              <a:r>
                <a:rPr lang="de-DE" sz="1200" dirty="0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team</a:t>
              </a:r>
              <a:r>
                <a:rPr lang="de-DE" sz="1200" dirty="0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  <a:latin typeface="Museo Sans 300" panose="02000000000000000000" pitchFamily="2" charset="77"/>
                  <a:ea typeface="+mn-ea"/>
                  <a:cs typeface="+mn-cs"/>
                </a:rPr>
                <a:t>concern</a:t>
              </a:r>
              <a:endParaRPr lang="de-DE" sz="1200" dirty="0">
                <a:solidFill>
                  <a:schemeClr val="bg1"/>
                </a:solidFill>
                <a:latin typeface="Museo Sans 300" panose="02000000000000000000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14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7EF8B-363E-FE74-DBFE-E47C7C451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6D9A5-2414-51D7-E811-FF17B216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981075"/>
            <a:ext cx="5002039" cy="1047750"/>
          </a:xfrm>
        </p:spPr>
        <p:txBody>
          <a:bodyPr anchor="t">
            <a:normAutofit/>
          </a:bodyPr>
          <a:lstStyle/>
          <a:p>
            <a:r>
              <a:rPr lang="en-US" dirty="0"/>
              <a:t>Well, that’s nice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ED16F2-AEC6-CFD8-28F3-C6B68B1058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533400"/>
            <a:ext cx="5002039" cy="447675"/>
          </a:xfrm>
        </p:spPr>
        <p:txBody>
          <a:bodyPr anchor="b">
            <a:normAutofit/>
          </a:bodyPr>
          <a:lstStyle/>
          <a:p>
            <a:r>
              <a:rPr lang="en-US" dirty="0"/>
              <a:t>Future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18D96A2-2EE6-8D9E-5C2B-4FD1627BEA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7515" y="1951935"/>
            <a:ext cx="5005387" cy="4000500"/>
          </a:xfrm>
        </p:spPr>
        <p:txBody>
          <a:bodyPr>
            <a:normAutofit/>
          </a:bodyPr>
          <a:lstStyle/>
          <a:p>
            <a:r>
              <a:rPr lang="de-AT" dirty="0"/>
              <a:t>OCI </a:t>
            </a:r>
            <a:r>
              <a:rPr lang="de-AT" dirty="0" err="1"/>
              <a:t>compliable</a:t>
            </a:r>
            <a:r>
              <a:rPr lang="de-AT" dirty="0"/>
              <a:t> </a:t>
            </a:r>
            <a:r>
              <a:rPr lang="de-AT" dirty="0" err="1"/>
              <a:t>packaging</a:t>
            </a:r>
            <a:endParaRPr lang="de-AT" dirty="0"/>
          </a:p>
          <a:p>
            <a:r>
              <a:rPr lang="de-AT" dirty="0" err="1"/>
              <a:t>Dependency</a:t>
            </a:r>
            <a:r>
              <a:rPr lang="de-AT" dirty="0"/>
              <a:t> </a:t>
            </a:r>
            <a:r>
              <a:rPr lang="de-AT" dirty="0" err="1"/>
              <a:t>management</a:t>
            </a:r>
            <a:endParaRPr lang="en-US" dirty="0"/>
          </a:p>
          <a:p>
            <a:r>
              <a:rPr lang="en-US" dirty="0"/>
              <a:t>Extensibility (composite functions)</a:t>
            </a:r>
          </a:p>
          <a:p>
            <a:r>
              <a:rPr lang="en-US" dirty="0"/>
              <a:t>Connection secrets</a:t>
            </a:r>
          </a:p>
          <a:p>
            <a:r>
              <a:rPr lang="en-US" dirty="0"/>
              <a:t>Secret Manager integration</a:t>
            </a:r>
          </a:p>
          <a:p>
            <a:r>
              <a:rPr lang="en-US" dirty="0"/>
              <a:t>Marketplace </a:t>
            </a:r>
          </a:p>
          <a:p>
            <a:r>
              <a:rPr lang="en-US" dirty="0"/>
              <a:t>Helpful and active community</a:t>
            </a:r>
            <a:endParaRPr lang="de-AT" dirty="0"/>
          </a:p>
        </p:txBody>
      </p:sp>
      <p:pic>
        <p:nvPicPr>
          <p:cNvPr id="5" name="Picture 4" descr="A cartoon of a truck&#10;&#10;Description automatically generated">
            <a:extLst>
              <a:ext uri="{FF2B5EF4-FFF2-40B4-BE49-F238E27FC236}">
                <a16:creationId xmlns:a16="http://schemas.microsoft.com/office/drawing/2014/main" id="{0D49B0F7-0966-59EE-A7F9-CAFD3016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0181"/>
            <a:ext cx="6096000" cy="3977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529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35E8E-2267-6B47-AFA0-7DCD7FB8F9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AT" dirty="0"/>
              <a:t>04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4B0EC-8D20-1A4B-92F6-B00CB0274C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AT" dirty="0"/>
              <a:t>Demo Time 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593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36829F-927A-EC2A-D242-94326453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981075"/>
            <a:ext cx="11094060" cy="535531"/>
          </a:xfrm>
        </p:spPr>
        <p:txBody>
          <a:bodyPr/>
          <a:lstStyle/>
          <a:p>
            <a:r>
              <a:rPr lang="en-US" dirty="0"/>
              <a:t>Not one. Not two. But four demos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02EBBF-417E-496F-ED48-5436584A54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866D2F-EB17-4FE9-771E-749DDCBC59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Installing a Provider </a:t>
            </a:r>
          </a:p>
          <a:p>
            <a:r>
              <a:rPr lang="en-US" dirty="0"/>
              <a:t>Creating S3 Bucket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CB8EBB-0D8F-A8CD-97F9-B73B029B20F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Installing a Configuration</a:t>
            </a:r>
          </a:p>
          <a:p>
            <a:r>
              <a:rPr lang="en-US" dirty="0"/>
              <a:t>Dependency Management in Action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29DBA9-A6AD-499E-B61C-4FC6F93B0C1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Understand how complexity can be abstracted</a:t>
            </a:r>
          </a:p>
          <a:p>
            <a:r>
              <a:rPr lang="en-US" dirty="0"/>
              <a:t>Integration with </a:t>
            </a:r>
            <a:r>
              <a:rPr lang="en-US" dirty="0" err="1"/>
              <a:t>ArgoCD</a:t>
            </a:r>
            <a:endParaRPr lang="en-US" dirty="0"/>
          </a:p>
          <a:p>
            <a:r>
              <a:rPr lang="en-US" dirty="0"/>
              <a:t>Create an EKS Cluster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35E1293-AFF1-ED8A-E36A-4C85621BCA3B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dirty="0"/>
              <a:t>Kubernetes as a Jukebox</a:t>
            </a:r>
          </a:p>
          <a:p>
            <a:r>
              <a:rPr lang="en-US" dirty="0"/>
              <a:t>Creating a Spotify Playlist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EC79E2-C952-D29F-CE25-9921E48CEF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C83F5EB-ADF5-9C47-81DD-435FDCAE71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493858D-B82B-307A-B477-24FB783CEC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E86F137-5D02-0AA4-A269-B9333F2E1F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08923" y="2388575"/>
            <a:ext cx="3113744" cy="313932"/>
          </a:xfrm>
        </p:spPr>
        <p:txBody>
          <a:bodyPr/>
          <a:lstStyle/>
          <a:p>
            <a:r>
              <a:rPr lang="en-US" dirty="0"/>
              <a:t>Literal </a:t>
            </a:r>
            <a:r>
              <a:rPr lang="en-US" dirty="0" err="1"/>
              <a:t>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8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B9A9A8A-6381-E660-A252-044F2194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Felix Hochleitner</a:t>
            </a:r>
            <a:br>
              <a:rPr lang="de-DE" dirty="0"/>
            </a:br>
            <a:r>
              <a:rPr lang="de-DE" sz="1200" dirty="0">
                <a:hlinkClick r:id="rId3"/>
              </a:rPr>
              <a:t>felix.hochleitner@squer.io</a:t>
            </a:r>
            <a:br>
              <a:rPr lang="de-DE" sz="1200" dirty="0"/>
            </a:br>
            <a:r>
              <a:rPr lang="de-DE" sz="1200" dirty="0">
                <a:hlinkClick r:id="rId4"/>
              </a:rPr>
              <a:t>proseccoboy@squer.io</a:t>
            </a:r>
            <a:r>
              <a:rPr lang="de-DE" sz="1200" dirty="0"/>
              <a:t>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2361F3-3CFD-513A-585F-79F4E59056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Lead Cloud Engineer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2BFB168-1E93-67AE-E52A-41310B82BC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2500" b="12500"/>
          <a:stretch/>
        </p:blipFill>
        <p:spPr/>
      </p:pic>
      <p:pic>
        <p:nvPicPr>
          <p:cNvPr id="14" name="Picture Placeholder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92E7CCF-A80B-2A8D-4AD6-70C8809854A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729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6FE28-0F6E-6FE5-425B-0B198E9B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981075"/>
            <a:ext cx="5322073" cy="517787"/>
          </a:xfrm>
        </p:spPr>
        <p:txBody>
          <a:bodyPr anchor="t">
            <a:normAutofit/>
          </a:bodyPr>
          <a:lstStyle/>
          <a:p>
            <a:r>
              <a:rPr lang="en-US" sz="3000"/>
              <a:t>Your Navigator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81A7059C-40C2-B845-90C3-10C69C98A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035786"/>
            <a:ext cx="5320800" cy="424732"/>
          </a:xfrm>
        </p:spPr>
        <p:txBody>
          <a:bodyPr>
            <a:normAutofit/>
          </a:bodyPr>
          <a:lstStyle/>
          <a:p>
            <a:r>
              <a:rPr lang="en-US" dirty="0"/>
              <a:t>Felix Hochleitner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0DE8D-EDD3-8939-E1D2-E506AB45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7" r="18897"/>
          <a:stretch/>
        </p:blipFill>
        <p:spPr>
          <a:xfrm>
            <a:off x="7017231" y="10"/>
            <a:ext cx="5174768" cy="6857990"/>
          </a:xfrm>
          <a:prstGeom prst="rect">
            <a:avLst/>
          </a:prstGeom>
          <a:noFill/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AD9F4B-8CB2-FC70-7C33-63BE8F9DDC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63" y="3657599"/>
            <a:ext cx="5322073" cy="2752628"/>
          </a:xfrm>
        </p:spPr>
        <p:txBody>
          <a:bodyPr>
            <a:normAutofit/>
          </a:bodyPr>
          <a:lstStyle/>
          <a:p>
            <a:pPr marL="285750" indent="-285750">
              <a:buSzPct val="100000"/>
              <a:buBlip>
                <a:blip r:embed="rId4"/>
              </a:buBlip>
              <a:defRPr sz="1600"/>
            </a:pPr>
            <a:r>
              <a:rPr lang="en-US" sz="2000" dirty="0"/>
              <a:t>Cloud Architecture</a:t>
            </a:r>
          </a:p>
          <a:p>
            <a:pPr marL="285750" indent="-285750">
              <a:buSzPct val="100000"/>
              <a:buBlip>
                <a:blip r:embed="rId4"/>
              </a:buBlip>
              <a:defRPr sz="1600"/>
            </a:pPr>
            <a:r>
              <a:rPr lang="en-US" sz="2000" dirty="0"/>
              <a:t>Platform Engineering</a:t>
            </a:r>
          </a:p>
          <a:p>
            <a:pPr marL="285750" indent="-285750">
              <a:buSzPct val="100000"/>
              <a:buBlip>
                <a:blip r:embed="rId4"/>
              </a:buBlip>
              <a:defRPr sz="1600"/>
            </a:pPr>
            <a:r>
              <a:rPr lang="en-US" sz="2000" dirty="0"/>
              <a:t>Kubernetes</a:t>
            </a:r>
          </a:p>
          <a:p>
            <a:pPr marL="285750" indent="-285750">
              <a:buSzPct val="100000"/>
              <a:buBlip>
                <a:blip r:embed="rId4"/>
              </a:buBlip>
              <a:defRPr sz="1600"/>
            </a:pPr>
            <a:r>
              <a:rPr lang="en-US" sz="2000" dirty="0"/>
              <a:t>Developer Experience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DD05B3D-9E62-8D45-99F4-C32699433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3" y="2426216"/>
            <a:ext cx="5322888" cy="54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Lead Cloud Engineer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6A5D82D-ED8A-77D4-B28A-503118CE5A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3337082"/>
            <a:ext cx="5322995" cy="2585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Focus Areas</a:t>
            </a:r>
          </a:p>
        </p:txBody>
      </p:sp>
    </p:spTree>
    <p:extLst>
      <p:ext uri="{BB962C8B-B14F-4D97-AF65-F5344CB8AC3E}">
        <p14:creationId xmlns:p14="http://schemas.microsoft.com/office/powerpoint/2010/main" val="266066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F9A8-7FB5-3642-A781-D4764BB9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B4F96-DCAC-B74D-A861-4321D536B6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AT"/>
              <a:t>INTRODUCTION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3F1A4-7BAD-2943-AA58-77E8403DE5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469" y="1821149"/>
            <a:ext cx="5255288" cy="369332"/>
          </a:xfrm>
        </p:spPr>
        <p:txBody>
          <a:bodyPr/>
          <a:lstStyle/>
          <a:p>
            <a:pPr marL="0" indent="0">
              <a:buNone/>
            </a:pPr>
            <a:r>
              <a:rPr lang="de-AT" sz="2000" dirty="0" err="1"/>
              <a:t>Past</a:t>
            </a:r>
            <a:endParaRPr lang="en-AT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13D6C-842E-4945-9F42-C08F1EC39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1800" dirty="0"/>
              <a:t>Dark Age</a:t>
            </a:r>
            <a:endParaRPr lang="en-AT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1B3959-8CA6-B046-A6C6-EE4E1020C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469" y="3101590"/>
            <a:ext cx="5255288" cy="369332"/>
          </a:xfrm>
        </p:spPr>
        <p:txBody>
          <a:bodyPr/>
          <a:lstStyle/>
          <a:p>
            <a:pPr marL="0" indent="0">
              <a:buNone/>
            </a:pPr>
            <a:r>
              <a:rPr lang="de-AT" sz="2000" dirty="0" err="1"/>
              <a:t>Present</a:t>
            </a:r>
            <a:endParaRPr lang="en-AT" sz="20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4B22C-EF67-AD4F-B36C-8AC7531698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1800" dirty="0"/>
              <a:t>Cloud </a:t>
            </a:r>
            <a:r>
              <a:rPr lang="de-AT" sz="1800" dirty="0" err="1"/>
              <a:t>revolution</a:t>
            </a:r>
            <a:r>
              <a:rPr lang="de-AT" sz="1800" dirty="0"/>
              <a:t> </a:t>
            </a:r>
            <a:endParaRPr lang="en-AT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6B4CB6-7EF7-774F-BBA3-54AA0D50C9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5469" y="4376951"/>
            <a:ext cx="5255288" cy="369332"/>
          </a:xfrm>
        </p:spPr>
        <p:txBody>
          <a:bodyPr/>
          <a:lstStyle/>
          <a:p>
            <a:pPr marL="0" indent="0">
              <a:buNone/>
            </a:pPr>
            <a:r>
              <a:rPr lang="de-AT" sz="2000" dirty="0"/>
              <a:t>Future</a:t>
            </a:r>
            <a:endParaRPr lang="en-AT" sz="2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E7FC57-EEB4-D94E-832A-EF79A5A28D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1800" dirty="0"/>
              <a:t>Plattform Engineering</a:t>
            </a:r>
            <a:endParaRPr lang="en-AT" sz="1800"/>
          </a:p>
          <a:p>
            <a:pPr marL="0" indent="0">
              <a:buNone/>
            </a:pPr>
            <a:endParaRPr lang="en-AT" sz="18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50016D-5084-2442-BB53-A20C0790BC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5469" y="5667551"/>
            <a:ext cx="5255288" cy="369332"/>
          </a:xfrm>
        </p:spPr>
        <p:txBody>
          <a:bodyPr/>
          <a:lstStyle/>
          <a:p>
            <a:pPr marL="0" indent="0">
              <a:buNone/>
            </a:pPr>
            <a:r>
              <a:rPr lang="de-AT" sz="2000" dirty="0"/>
              <a:t>Demo Time</a:t>
            </a:r>
            <a:endParaRPr lang="en-AT" sz="2000"/>
          </a:p>
        </p:txBody>
      </p:sp>
      <p:pic>
        <p:nvPicPr>
          <p:cNvPr id="20" name="Picture Placeholder 13" descr="A picture containing mountain, way, road&#10;&#10;Description automatically generated">
            <a:extLst>
              <a:ext uri="{FF2B5EF4-FFF2-40B4-BE49-F238E27FC236}">
                <a16:creationId xmlns:a16="http://schemas.microsoft.com/office/drawing/2014/main" id="{A9492F03-57D1-7F53-986D-FFF769FE62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1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47A97-F7DB-E049-BCAC-B0405F83C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T">
                <a:solidFill>
                  <a:srgbClr val="1EAEE9"/>
                </a:solidFill>
              </a:rPr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B2E22-5D1A-6744-A01A-989E23A568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4713" y="3928967"/>
            <a:ext cx="4222750" cy="533260"/>
          </a:xfrm>
        </p:spPr>
        <p:txBody>
          <a:bodyPr/>
          <a:lstStyle/>
          <a:p>
            <a:r>
              <a:rPr lang="de-AT" dirty="0" err="1"/>
              <a:t>Past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2199D-A5CF-074A-AD05-75EEE6031F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AT" dirty="0" err="1"/>
              <a:t>Present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85098-45B6-894D-9CE3-A307E8D8D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/>
              <a:t>Future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4393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4883-E58D-A141-BD11-0C016A5B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981075"/>
            <a:ext cx="5002039" cy="1047750"/>
          </a:xfrm>
        </p:spPr>
        <p:txBody>
          <a:bodyPr anchor="t">
            <a:normAutofit/>
          </a:bodyPr>
          <a:lstStyle/>
          <a:p>
            <a:r>
              <a:rPr lang="en-US" dirty="0"/>
              <a:t>Learning to walk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9CDFD-6FB2-A24C-94A5-90FBFE5D7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533400"/>
            <a:ext cx="5002039" cy="447675"/>
          </a:xfrm>
        </p:spPr>
        <p:txBody>
          <a:bodyPr anchor="b">
            <a:normAutofit/>
          </a:bodyPr>
          <a:lstStyle/>
          <a:p>
            <a:r>
              <a:rPr lang="en-US" dirty="0"/>
              <a:t>Past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CCAE0-E65A-F749-AFF4-3BD80AF2DB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863" y="2349500"/>
            <a:ext cx="5005387" cy="4000500"/>
          </a:xfrm>
        </p:spPr>
        <p:txBody>
          <a:bodyPr>
            <a:normAutofit/>
          </a:bodyPr>
          <a:lstStyle/>
          <a:p>
            <a:r>
              <a:rPr lang="en-US" sz="2000" dirty="0"/>
              <a:t>Manual configuration</a:t>
            </a:r>
          </a:p>
          <a:p>
            <a:r>
              <a:rPr lang="en-US" sz="2000" dirty="0"/>
              <a:t>Automation &amp; scripting </a:t>
            </a:r>
          </a:p>
          <a:p>
            <a:r>
              <a:rPr lang="en-US" sz="2000" dirty="0"/>
              <a:t>Standardization</a:t>
            </a:r>
          </a:p>
        </p:txBody>
      </p:sp>
      <p:pic>
        <p:nvPicPr>
          <p:cNvPr id="1028" name="Picture 4" descr="Free Yellow Power Plant Stock Photo">
            <a:extLst>
              <a:ext uri="{FF2B5EF4-FFF2-40B4-BE49-F238E27FC236}">
                <a16:creationId xmlns:a16="http://schemas.microsoft.com/office/drawing/2014/main" id="{3BA38530-6930-0690-167F-44FA0B06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905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5398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46259-5593-209F-649B-8905814B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FDE249-5B53-F371-D2AB-959D4A8C85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T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C2DCA-5A23-5943-9795-AA9995279C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8022" y="3418130"/>
            <a:ext cx="5851138" cy="1103244"/>
          </a:xfrm>
        </p:spPr>
        <p:txBody>
          <a:bodyPr/>
          <a:lstStyle/>
          <a:p>
            <a:r>
              <a:rPr lang="de-AT" dirty="0"/>
              <a:t>The </a:t>
            </a:r>
            <a:r>
              <a:rPr lang="de-AT" dirty="0" err="1"/>
              <a:t>cloud</a:t>
            </a:r>
            <a:r>
              <a:rPr lang="de-AT" dirty="0"/>
              <a:t> </a:t>
            </a:r>
            <a:r>
              <a:rPr lang="de-AT" dirty="0" err="1"/>
              <a:t>revolution</a:t>
            </a:r>
            <a:endParaRPr lang="de-AT" dirty="0"/>
          </a:p>
          <a:p>
            <a:endParaRPr lang="en-AT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402219-4AEA-8752-1D87-65E09EA3B30A}"/>
              </a:ext>
            </a:extLst>
          </p:cNvPr>
          <p:cNvSpPr txBox="1">
            <a:spLocks/>
          </p:cNvSpPr>
          <p:nvPr/>
        </p:nvSpPr>
        <p:spPr>
          <a:xfrm>
            <a:off x="1524000" y="4651022"/>
            <a:ext cx="5479591" cy="6067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0652CF-25A3-05D4-BA76-555F9735C2E9}"/>
              </a:ext>
            </a:extLst>
          </p:cNvPr>
          <p:cNvSpPr txBox="1">
            <a:spLocks/>
          </p:cNvSpPr>
          <p:nvPr/>
        </p:nvSpPr>
        <p:spPr>
          <a:xfrm>
            <a:off x="4078021" y="4099400"/>
            <a:ext cx="7179393" cy="11032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i="0" kern="1200">
                <a:solidFill>
                  <a:schemeClr val="bg1"/>
                </a:solidFill>
                <a:latin typeface="Museo Sans 900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400" b="0" dirty="0" err="1">
                <a:latin typeface="Museo Sans 500" panose="02000000000000000000" pitchFamily="2" charset="77"/>
              </a:rPr>
              <a:t>with</a:t>
            </a:r>
            <a:r>
              <a:rPr lang="de-AT" sz="2400" b="0" dirty="0">
                <a:latin typeface="Museo Sans 500" panose="02000000000000000000" pitchFamily="2" charset="77"/>
              </a:rPr>
              <a:t> </a:t>
            </a:r>
            <a:r>
              <a:rPr lang="de-AT" sz="2400" b="0" dirty="0" err="1">
                <a:latin typeface="Museo Sans 500" panose="02000000000000000000" pitchFamily="2" charset="77"/>
              </a:rPr>
              <a:t>great</a:t>
            </a:r>
            <a:r>
              <a:rPr lang="de-AT" sz="2400" b="0" dirty="0">
                <a:latin typeface="Museo Sans 500" panose="02000000000000000000" pitchFamily="2" charset="77"/>
              </a:rPr>
              <a:t> </a:t>
            </a:r>
            <a:r>
              <a:rPr lang="de-AT" sz="2400" b="0" dirty="0" err="1">
                <a:latin typeface="Museo Sans 500" panose="02000000000000000000" pitchFamily="2" charset="77"/>
              </a:rPr>
              <a:t>flexibility</a:t>
            </a:r>
            <a:r>
              <a:rPr lang="de-AT" sz="2400" b="0" dirty="0">
                <a:latin typeface="Museo Sans 500" panose="02000000000000000000" pitchFamily="2" charset="77"/>
              </a:rPr>
              <a:t> </a:t>
            </a:r>
            <a:r>
              <a:rPr lang="de-AT" sz="2400" b="0" dirty="0" err="1">
                <a:latin typeface="Museo Sans 500" panose="02000000000000000000" pitchFamily="2" charset="77"/>
              </a:rPr>
              <a:t>comes</a:t>
            </a:r>
            <a:r>
              <a:rPr lang="de-AT" sz="2400" b="0" dirty="0">
                <a:latin typeface="Museo Sans 500" panose="02000000000000000000" pitchFamily="2" charset="77"/>
              </a:rPr>
              <a:t> </a:t>
            </a:r>
            <a:r>
              <a:rPr lang="de-AT" sz="2400" b="0" dirty="0" err="1">
                <a:latin typeface="Museo Sans 500" panose="02000000000000000000" pitchFamily="2" charset="77"/>
              </a:rPr>
              <a:t>great</a:t>
            </a:r>
            <a:r>
              <a:rPr lang="de-AT" sz="2400" b="0" dirty="0">
                <a:latin typeface="Museo Sans 500" panose="02000000000000000000" pitchFamily="2" charset="77"/>
              </a:rPr>
              <a:t> </a:t>
            </a:r>
            <a:r>
              <a:rPr lang="de-AT" sz="2400" b="0" dirty="0" err="1">
                <a:latin typeface="Museo Sans 500" panose="02000000000000000000" pitchFamily="2" charset="77"/>
              </a:rPr>
              <a:t>complexity</a:t>
            </a:r>
            <a:endParaRPr lang="en-AT" sz="2400" b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415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47A97-F7DB-E049-BCAC-B0405F83C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>
                <a:solidFill>
                  <a:srgbClr val="1EAEE9"/>
                </a:solidFill>
              </a:rPr>
              <a:t>02</a:t>
            </a:r>
            <a:endParaRPr lang="en-AT">
              <a:solidFill>
                <a:srgbClr val="1EAEE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B2E22-5D1A-6744-A01A-989E23A568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AT" dirty="0" err="1">
                <a:solidFill>
                  <a:schemeClr val="bg1">
                    <a:lumMod val="50000"/>
                  </a:schemeClr>
                </a:solidFill>
              </a:rPr>
              <a:t>Past</a:t>
            </a:r>
            <a:endParaRPr lang="en-AT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2199D-A5CF-074A-AD05-75EEE6031F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AT" dirty="0" err="1">
                <a:solidFill>
                  <a:schemeClr val="bg1"/>
                </a:solidFill>
              </a:rPr>
              <a:t>Present</a:t>
            </a:r>
            <a:endParaRPr lang="en-AT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85098-45B6-894D-9CE3-A307E8D8D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 dirty="0"/>
              <a:t>Future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4503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D713-B3D6-7F47-933A-11760FF6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momentum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E0145-4061-324A-8F0A-30F98C37BF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61BB6A-EBC3-F144-80BD-FC3FFFF76C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AT" sz="2000" dirty="0"/>
              <a:t>More </a:t>
            </a:r>
            <a:r>
              <a:rPr lang="de-AT" sz="2000" dirty="0" err="1"/>
              <a:t>possibilities</a:t>
            </a:r>
            <a:r>
              <a:rPr lang="de-AT" sz="2000" dirty="0"/>
              <a:t>, </a:t>
            </a:r>
            <a:r>
              <a:rPr lang="de-AT" sz="2000" dirty="0" err="1"/>
              <a:t>greater</a:t>
            </a:r>
            <a:r>
              <a:rPr lang="de-AT" sz="2000" dirty="0"/>
              <a:t> </a:t>
            </a:r>
            <a:r>
              <a:rPr lang="de-AT" sz="2000" dirty="0" err="1"/>
              <a:t>flexibility</a:t>
            </a:r>
            <a:endParaRPr lang="en-US" sz="2000" dirty="0"/>
          </a:p>
          <a:p>
            <a:r>
              <a:rPr lang="de-AT" sz="2000" dirty="0" err="1"/>
              <a:t>Rise</a:t>
            </a:r>
            <a:r>
              <a:rPr lang="de-AT" sz="2000" dirty="0"/>
              <a:t> in </a:t>
            </a:r>
            <a:r>
              <a:rPr lang="de-AT" sz="2000" dirty="0" err="1"/>
              <a:t>complexity</a:t>
            </a:r>
            <a:endParaRPr lang="de-AT" sz="2000" dirty="0"/>
          </a:p>
          <a:p>
            <a:r>
              <a:rPr lang="de-AT" sz="2000" dirty="0" err="1"/>
              <a:t>Advanced</a:t>
            </a:r>
            <a:r>
              <a:rPr lang="de-AT" sz="2000" dirty="0"/>
              <a:t> Infrastructure </a:t>
            </a:r>
            <a:r>
              <a:rPr lang="de-AT" sz="2000" dirty="0" err="1"/>
              <a:t>as</a:t>
            </a:r>
            <a:r>
              <a:rPr lang="de-AT" sz="2000" dirty="0"/>
              <a:t> Code </a:t>
            </a:r>
            <a:r>
              <a:rPr lang="de-AT" sz="2000" dirty="0" err="1"/>
              <a:t>needs</a:t>
            </a:r>
            <a:endParaRPr lang="de-AT" sz="2000" dirty="0"/>
          </a:p>
          <a:p>
            <a:pPr marL="0" indent="0">
              <a:buNone/>
            </a:pPr>
            <a:endParaRPr lang="de-AT" sz="2000" dirty="0"/>
          </a:p>
        </p:txBody>
      </p:sp>
      <p:pic>
        <p:nvPicPr>
          <p:cNvPr id="8" name="Picture Placeholder 7" descr="A blurry image of a person&#10;&#10;Description automatically generated">
            <a:extLst>
              <a:ext uri="{FF2B5EF4-FFF2-40B4-BE49-F238E27FC236}">
                <a16:creationId xmlns:a16="http://schemas.microsoft.com/office/drawing/2014/main" id="{52AFF63D-BF28-1143-3513-D2412C9127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43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25B10-D456-F375-9C06-9C01A17D4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5FAAF-2EB7-9742-D9F9-9A644A37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981075"/>
            <a:ext cx="11094060" cy="535531"/>
          </a:xfrm>
        </p:spPr>
        <p:txBody>
          <a:bodyPr/>
          <a:lstStyle/>
          <a:p>
            <a:r>
              <a:rPr lang="en-US" dirty="0"/>
              <a:t>Infrastructure as Code with Terraform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B8A225-D8E3-4470-6DF2-4FC6CF6746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4664C3-2E1D-DE71-5637-9FDAC1D51EB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0862" y="3105977"/>
            <a:ext cx="3447932" cy="3451859"/>
          </a:xfrm>
        </p:spPr>
        <p:txBody>
          <a:bodyPr lIns="91440" tIns="45720" rIns="91440" bIns="45720" anchor="t"/>
          <a:lstStyle/>
          <a:p>
            <a:r>
              <a:rPr lang="en-US" sz="1800" dirty="0">
                <a:latin typeface="Museo Sans 300"/>
              </a:rPr>
              <a:t>Providers for everything</a:t>
            </a:r>
            <a:endParaRPr lang="en-US" sz="1800" dirty="0"/>
          </a:p>
          <a:p>
            <a:r>
              <a:rPr lang="en-US" sz="1800" dirty="0">
                <a:latin typeface="Museo Sans 300"/>
              </a:rPr>
              <a:t>Declarative language</a:t>
            </a:r>
          </a:p>
          <a:p>
            <a:r>
              <a:rPr lang="en-US" sz="1800" dirty="0">
                <a:latin typeface="Museo Sans 300"/>
              </a:rPr>
              <a:t>Modularity &amp; reusability</a:t>
            </a:r>
          </a:p>
          <a:p>
            <a:r>
              <a:rPr lang="en-US" sz="1800" dirty="0">
                <a:latin typeface="Museo Sans 300"/>
              </a:rPr>
              <a:t>State management</a:t>
            </a:r>
          </a:p>
          <a:p>
            <a:r>
              <a:rPr lang="en-US" sz="1800" dirty="0"/>
              <a:t>Maturity</a:t>
            </a:r>
          </a:p>
          <a:p>
            <a:r>
              <a:rPr lang="en-US" sz="1800" dirty="0">
                <a:latin typeface="Museo Sans 300"/>
              </a:rPr>
              <a:t>Community adoption</a:t>
            </a:r>
          </a:p>
          <a:p>
            <a:endParaRPr lang="en-US" sz="18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7165C1-CBFF-2531-6ED0-AC24D991C0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46786" y="3105977"/>
            <a:ext cx="3842372" cy="3451859"/>
          </a:xfrm>
        </p:spPr>
        <p:txBody>
          <a:bodyPr/>
          <a:lstStyle/>
          <a:p>
            <a:r>
              <a:rPr lang="en-US" sz="1800" dirty="0"/>
              <a:t>State management</a:t>
            </a:r>
          </a:p>
          <a:p>
            <a:r>
              <a:rPr lang="en-US" sz="1800" dirty="0"/>
              <a:t>Push-based / one-shot action</a:t>
            </a:r>
          </a:p>
          <a:p>
            <a:r>
              <a:rPr lang="en-US" sz="1800" dirty="0"/>
              <a:t>Limited control structures</a:t>
            </a:r>
          </a:p>
          <a:p>
            <a:r>
              <a:rPr lang="en-US" sz="1800" dirty="0"/>
              <a:t>Potential for drift</a:t>
            </a:r>
          </a:p>
          <a:p>
            <a:r>
              <a:rPr lang="en-US" sz="1800" dirty="0"/>
              <a:t>Complexity in large projects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D6D134F-8649-7014-0487-64BDFEFD56A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0863" y="2708172"/>
            <a:ext cx="2736000" cy="313932"/>
          </a:xfrm>
        </p:spPr>
        <p:txBody>
          <a:bodyPr/>
          <a:lstStyle/>
          <a:p>
            <a:r>
              <a:rPr lang="en-US" sz="2000" dirty="0"/>
              <a:t>The good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20809E7-7CFD-07C0-DB89-FA06BA8958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46786" y="2708172"/>
            <a:ext cx="2736000" cy="313932"/>
          </a:xfrm>
        </p:spPr>
        <p:txBody>
          <a:bodyPr/>
          <a:lstStyle/>
          <a:p>
            <a:r>
              <a:rPr lang="en-US" sz="2000" dirty="0"/>
              <a:t>The bad</a:t>
            </a:r>
          </a:p>
        </p:txBody>
      </p:sp>
      <p:sp>
        <p:nvSpPr>
          <p:cNvPr id="14" name="Textfeld 3">
            <a:extLst>
              <a:ext uri="{FF2B5EF4-FFF2-40B4-BE49-F238E27FC236}">
                <a16:creationId xmlns:a16="http://schemas.microsoft.com/office/drawing/2014/main" id="{2F9B8D03-1DA3-17B1-1DF8-7066D5302C05}"/>
              </a:ext>
            </a:extLst>
          </p:cNvPr>
          <p:cNvSpPr txBox="1"/>
          <p:nvPr/>
        </p:nvSpPr>
        <p:spPr>
          <a:xfrm>
            <a:off x="547077" y="1516606"/>
            <a:ext cx="1118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seo Sans 300" panose="02000000000000000000" pitchFamily="2" charset="77"/>
              </a:rPr>
              <a:t>At its core a state machine for managing infrastructure lifecycle</a:t>
            </a:r>
          </a:p>
        </p:txBody>
      </p:sp>
      <p:pic>
        <p:nvPicPr>
          <p:cNvPr id="2050" name="Picture 2" descr="Free Big Rock Formation in Teide National Park, Tenerife, Spain Stock Photo">
            <a:extLst>
              <a:ext uri="{FF2B5EF4-FFF2-40B4-BE49-F238E27FC236}">
                <a16:creationId xmlns:a16="http://schemas.microsoft.com/office/drawing/2014/main" id="{01B45E01-F235-CDBE-0B05-AC132BC47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550" y="0"/>
            <a:ext cx="3532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5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  <p:bldP spid="10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QUER Minimal Remix" id="{BBB7698E-FBD3-F64A-8D44-C478F866FB45}" vid="{765808AF-44EF-3946-9CA6-1600F3DDFC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2D4A4190C3DCD4C8398A8D139CC5E76" ma:contentTypeVersion="18" ma:contentTypeDescription="Ein neues Dokument erstellen." ma:contentTypeScope="" ma:versionID="5885c7b092c438fe5053d0afb484cf79">
  <xsd:schema xmlns:xsd="http://www.w3.org/2001/XMLSchema" xmlns:xs="http://www.w3.org/2001/XMLSchema" xmlns:p="http://schemas.microsoft.com/office/2006/metadata/properties" xmlns:ns2="f5d5c56f-fe34-48c1-b2a1-86c64db988e7" xmlns:ns3="681d653f-c54f-4d97-942b-1abbd005f589" targetNamespace="http://schemas.microsoft.com/office/2006/metadata/properties" ma:root="true" ma:fieldsID="b0a97fd467ea2899b11a5dc378c3dc90" ns2:_="" ns3:_="">
    <xsd:import namespace="f5d5c56f-fe34-48c1-b2a1-86c64db988e7"/>
    <xsd:import namespace="681d653f-c54f-4d97-942b-1abbd005f5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d5c56f-fe34-48c1-b2a1-86c64db988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7b707089-8bb3-4889-a390-cc95554c31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d653f-c54f-4d97-942b-1abbd005f58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ebf67c4-d732-4c58-8ce0-ad4e63cea5e7}" ma:internalName="TaxCatchAll" ma:showField="CatchAllData" ma:web="681d653f-c54f-4d97-942b-1abbd005f5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d5c56f-fe34-48c1-b2a1-86c64db988e7">
      <Terms xmlns="http://schemas.microsoft.com/office/infopath/2007/PartnerControls"/>
    </lcf76f155ced4ddcb4097134ff3c332f>
    <TaxCatchAll xmlns="681d653f-c54f-4d97-942b-1abbd005f58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DCFAF5-5CEB-4117-BAD1-648A08A75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d5c56f-fe34-48c1-b2a1-86c64db988e7"/>
    <ds:schemaRef ds:uri="681d653f-c54f-4d97-942b-1abbd005f5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EB80DF-7D62-4F09-8CE7-3C3FAF57C404}">
  <ds:schemaRefs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681d653f-c54f-4d97-942b-1abbd005f589"/>
    <ds:schemaRef ds:uri="f5d5c56f-fe34-48c1-b2a1-86c64db988e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BDEF14B-AA8A-4F1E-8689-64EA2F8811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1644</TotalTime>
  <Words>663</Words>
  <Application>Microsoft Macintosh PowerPoint</Application>
  <PresentationFormat>Widescreen</PresentationFormat>
  <Paragraphs>217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Museo Sans 700</vt:lpstr>
      <vt:lpstr>Museo Sans 900</vt:lpstr>
      <vt:lpstr>Arial</vt:lpstr>
      <vt:lpstr>Museo Sans</vt:lpstr>
      <vt:lpstr>Museo Sans 100</vt:lpstr>
      <vt:lpstr>Museo Sans 300</vt:lpstr>
      <vt:lpstr>Calibri</vt:lpstr>
      <vt:lpstr>Museo Sans 500</vt:lpstr>
      <vt:lpstr>Custom Design</vt:lpstr>
      <vt:lpstr>Kubernetes as a Jukebox</vt:lpstr>
      <vt:lpstr>Your Navigator</vt:lpstr>
      <vt:lpstr>Timeline</vt:lpstr>
      <vt:lpstr>PowerPoint Presentation</vt:lpstr>
      <vt:lpstr>Learning to walk</vt:lpstr>
      <vt:lpstr>PowerPoint Presentation</vt:lpstr>
      <vt:lpstr>PowerPoint Presentation</vt:lpstr>
      <vt:lpstr>Gaining momentum</vt:lpstr>
      <vt:lpstr>Infrastructure as Code with Terraform</vt:lpstr>
      <vt:lpstr>PowerPoint Presentation</vt:lpstr>
      <vt:lpstr>PowerPoint Presentation</vt:lpstr>
      <vt:lpstr>Crossplane</vt:lpstr>
      <vt:lpstr>Crossplane Core Concepts</vt:lpstr>
      <vt:lpstr>Well, that’s nice</vt:lpstr>
      <vt:lpstr>PowerPoint Presentation</vt:lpstr>
      <vt:lpstr>Not one. Not two. But four demos</vt:lpstr>
      <vt:lpstr>Felix Hochleitner felix.hochleitner@squer.io proseccoboy@squer.io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Felix Hochleitner</cp:lastModifiedBy>
  <cp:revision>41</cp:revision>
  <dcterms:created xsi:type="dcterms:W3CDTF">2021-09-13T09:49:16Z</dcterms:created>
  <dcterms:modified xsi:type="dcterms:W3CDTF">2024-11-13T16:15:00Z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0x01010012D4A4190C3DCD4C8398A8D139CC5E76</vt:lpwstr>
  </property>
  <property fmtid="{D5CDD505-2E9C-101B-9397-08002B2CF9AE}" pid="3" name="MediaServiceImageTags">
    <vt:lpwstr/>
  </property>
</Properties>
</file>